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heme/themeOverride1.xml" ContentType="application/vnd.openxmlformats-officedocument.themeOverr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8" r:id="rId2"/>
    <p:sldId id="273" r:id="rId3"/>
    <p:sldId id="259" r:id="rId4"/>
    <p:sldId id="267" r:id="rId5"/>
    <p:sldId id="266" r:id="rId6"/>
    <p:sldId id="261" r:id="rId7"/>
    <p:sldId id="262" r:id="rId8"/>
    <p:sldId id="268" r:id="rId9"/>
    <p:sldId id="263" r:id="rId10"/>
    <p:sldId id="285" r:id="rId11"/>
    <p:sldId id="283" r:id="rId12"/>
    <p:sldId id="269" r:id="rId13"/>
    <p:sldId id="275" r:id="rId14"/>
    <p:sldId id="277" r:id="rId15"/>
    <p:sldId id="278" r:id="rId16"/>
    <p:sldId id="264" r:id="rId17"/>
    <p:sldId id="282" r:id="rId18"/>
    <p:sldId id="270" r:id="rId19"/>
    <p:sldId id="274" r:id="rId20"/>
    <p:sldId id="281" r:id="rId21"/>
    <p:sldId id="276" r:id="rId22"/>
    <p:sldId id="280" r:id="rId23"/>
    <p:sldId id="279" r:id="rId24"/>
    <p:sldId id="284" r:id="rId25"/>
    <p:sldId id="271" r:id="rId26"/>
    <p:sldId id="265" r:id="rId27"/>
    <p:sldId id="27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66" autoAdjust="0"/>
    <p:restoredTop sz="94598" autoAdjust="0"/>
  </p:normalViewPr>
  <p:slideViewPr>
    <p:cSldViewPr snapToGrid="0">
      <p:cViewPr varScale="1">
        <p:scale>
          <a:sx n="81" d="100"/>
          <a:sy n="81" d="100"/>
        </p:scale>
        <p:origin x="66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78D9CF-A262-4C89-986D-F55EE20AB67E}"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E777023C-2321-4CD5-BFFA-D6AEFF19AACF}">
      <dgm:prSet custT="1"/>
      <dgm:spPr/>
      <dgm:t>
        <a:bodyPr/>
        <a:lstStyle/>
        <a:p>
          <a:pPr>
            <a:defRPr cap="all"/>
          </a:pPr>
          <a:r>
            <a:rPr lang="en-IN" sz="1600" b="1" cap="none" dirty="0"/>
            <a:t>Goal</a:t>
          </a:r>
          <a:r>
            <a:rPr lang="en-IN" sz="1600" cap="none" dirty="0"/>
            <a:t> – The attacker wants the malicious packets to be classified as benign. </a:t>
          </a:r>
          <a:endParaRPr lang="en-US" sz="1600" cap="none" dirty="0"/>
        </a:p>
      </dgm:t>
    </dgm:pt>
    <dgm:pt modelId="{90F126F3-51B2-4366-8A5B-1AA60160E66B}" type="parTrans" cxnId="{B89ADC4E-A5AC-4DAB-B2B0-DC37DA3221E0}">
      <dgm:prSet/>
      <dgm:spPr/>
      <dgm:t>
        <a:bodyPr/>
        <a:lstStyle/>
        <a:p>
          <a:endParaRPr lang="en-US"/>
        </a:p>
      </dgm:t>
    </dgm:pt>
    <dgm:pt modelId="{90A67A9E-A537-423F-AEC4-66C604B70CC9}" type="sibTrans" cxnId="{B89ADC4E-A5AC-4DAB-B2B0-DC37DA3221E0}">
      <dgm:prSet/>
      <dgm:spPr/>
      <dgm:t>
        <a:bodyPr/>
        <a:lstStyle/>
        <a:p>
          <a:endParaRPr lang="en-US"/>
        </a:p>
      </dgm:t>
    </dgm:pt>
    <dgm:pt modelId="{8A5924E5-04D5-46EF-94D9-B2520AF9F49E}">
      <dgm:prSet custT="1"/>
      <dgm:spPr/>
      <dgm:t>
        <a:bodyPr/>
        <a:lstStyle/>
        <a:p>
          <a:pPr>
            <a:defRPr cap="all"/>
          </a:pPr>
          <a:r>
            <a:rPr lang="en-IN" sz="1600" b="1" cap="none" dirty="0"/>
            <a:t>Knowledge</a:t>
          </a:r>
          <a:r>
            <a:rPr lang="en-IN" sz="1600" cap="none" dirty="0"/>
            <a:t> – The attacker operates under a grey box setting where it does not have the complete knowledge of the network features but knows the possible model used.</a:t>
          </a:r>
          <a:endParaRPr lang="en-US" sz="1600" cap="none" dirty="0"/>
        </a:p>
      </dgm:t>
    </dgm:pt>
    <dgm:pt modelId="{E3AECDB2-4145-458B-B5BA-F5714533E28B}" type="parTrans" cxnId="{C7F0642C-FD72-487F-9C89-683F3AD87D8D}">
      <dgm:prSet/>
      <dgm:spPr/>
      <dgm:t>
        <a:bodyPr/>
        <a:lstStyle/>
        <a:p>
          <a:endParaRPr lang="en-US"/>
        </a:p>
      </dgm:t>
    </dgm:pt>
    <dgm:pt modelId="{D03FFCC1-7E37-4809-B5A9-8FF0D6A046CA}" type="sibTrans" cxnId="{C7F0642C-FD72-487F-9C89-683F3AD87D8D}">
      <dgm:prSet/>
      <dgm:spPr/>
      <dgm:t>
        <a:bodyPr/>
        <a:lstStyle/>
        <a:p>
          <a:endParaRPr lang="en-US"/>
        </a:p>
      </dgm:t>
    </dgm:pt>
    <dgm:pt modelId="{0FDFC922-C296-4D04-AB53-36502CC21786}">
      <dgm:prSet custT="1"/>
      <dgm:spPr/>
      <dgm:t>
        <a:bodyPr/>
        <a:lstStyle/>
        <a:p>
          <a:pPr>
            <a:defRPr cap="all"/>
          </a:pPr>
          <a:r>
            <a:rPr lang="en-IN" sz="1600" cap="none" dirty="0"/>
            <a:t>Capabilities – Sniff and inject traffic from as no authentication and encryption present</a:t>
          </a:r>
          <a:endParaRPr lang="en-US" sz="1600" cap="none" dirty="0"/>
        </a:p>
      </dgm:t>
    </dgm:pt>
    <dgm:pt modelId="{1C73AFA5-535C-42A8-96A7-E4F806ED1BCA}" type="parTrans" cxnId="{9D7E2C67-F05A-4F45-877E-12EDB6A0A59D}">
      <dgm:prSet/>
      <dgm:spPr/>
      <dgm:t>
        <a:bodyPr/>
        <a:lstStyle/>
        <a:p>
          <a:endParaRPr lang="en-US"/>
        </a:p>
      </dgm:t>
    </dgm:pt>
    <dgm:pt modelId="{897589AE-80F0-499F-95E2-73D4DD392B62}" type="sibTrans" cxnId="{9D7E2C67-F05A-4F45-877E-12EDB6A0A59D}">
      <dgm:prSet/>
      <dgm:spPr/>
      <dgm:t>
        <a:bodyPr/>
        <a:lstStyle/>
        <a:p>
          <a:endParaRPr lang="en-US"/>
        </a:p>
      </dgm:t>
    </dgm:pt>
    <dgm:pt modelId="{86C5EFCA-FD9F-43FB-9649-CB0C23BA647D}" type="pres">
      <dgm:prSet presAssocID="{1678D9CF-A262-4C89-986D-F55EE20AB67E}" presName="root" presStyleCnt="0">
        <dgm:presLayoutVars>
          <dgm:dir/>
          <dgm:resizeHandles val="exact"/>
        </dgm:presLayoutVars>
      </dgm:prSet>
      <dgm:spPr/>
    </dgm:pt>
    <dgm:pt modelId="{C09C1664-AA47-45F9-A424-2932CD081C17}" type="pres">
      <dgm:prSet presAssocID="{E777023C-2321-4CD5-BFFA-D6AEFF19AACF}" presName="compNode" presStyleCnt="0"/>
      <dgm:spPr/>
    </dgm:pt>
    <dgm:pt modelId="{22355409-CC86-4C54-B33C-58DC2FBADFCD}" type="pres">
      <dgm:prSet presAssocID="{E777023C-2321-4CD5-BFFA-D6AEFF19AACF}" presName="iconBgRect" presStyleLbl="bgShp" presStyleIdx="0" presStyleCnt="3"/>
      <dgm:spPr>
        <a:prstGeom prst="round2DiagRect">
          <a:avLst>
            <a:gd name="adj1" fmla="val 29727"/>
            <a:gd name="adj2" fmla="val 0"/>
          </a:avLst>
        </a:prstGeom>
      </dgm:spPr>
    </dgm:pt>
    <dgm:pt modelId="{F6590345-32A7-472C-ABE4-0C0B1EBA8F5A}" type="pres">
      <dgm:prSet presAssocID="{E777023C-2321-4CD5-BFFA-D6AEFF19AAC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nlock"/>
        </a:ext>
      </dgm:extLst>
    </dgm:pt>
    <dgm:pt modelId="{01B40839-AE99-4466-8B80-412798AF98A3}" type="pres">
      <dgm:prSet presAssocID="{E777023C-2321-4CD5-BFFA-D6AEFF19AACF}" presName="spaceRect" presStyleCnt="0"/>
      <dgm:spPr/>
    </dgm:pt>
    <dgm:pt modelId="{82DCF065-07EA-42B7-A34A-9022BC030230}" type="pres">
      <dgm:prSet presAssocID="{E777023C-2321-4CD5-BFFA-D6AEFF19AACF}" presName="textRect" presStyleLbl="revTx" presStyleIdx="0" presStyleCnt="3">
        <dgm:presLayoutVars>
          <dgm:chMax val="1"/>
          <dgm:chPref val="1"/>
        </dgm:presLayoutVars>
      </dgm:prSet>
      <dgm:spPr/>
    </dgm:pt>
    <dgm:pt modelId="{EF9129AB-58CD-4E4D-BE92-E04CFAA24289}" type="pres">
      <dgm:prSet presAssocID="{90A67A9E-A537-423F-AEC4-66C604B70CC9}" presName="sibTrans" presStyleCnt="0"/>
      <dgm:spPr/>
    </dgm:pt>
    <dgm:pt modelId="{187FA684-90A2-45F3-8764-0BE93C691C75}" type="pres">
      <dgm:prSet presAssocID="{8A5924E5-04D5-46EF-94D9-B2520AF9F49E}" presName="compNode" presStyleCnt="0"/>
      <dgm:spPr/>
    </dgm:pt>
    <dgm:pt modelId="{FFB3539D-F00E-466F-8214-37B1B73D40E9}" type="pres">
      <dgm:prSet presAssocID="{8A5924E5-04D5-46EF-94D9-B2520AF9F49E}" presName="iconBgRect" presStyleLbl="bgShp" presStyleIdx="1" presStyleCnt="3"/>
      <dgm:spPr>
        <a:prstGeom prst="round2DiagRect">
          <a:avLst>
            <a:gd name="adj1" fmla="val 29727"/>
            <a:gd name="adj2" fmla="val 0"/>
          </a:avLst>
        </a:prstGeom>
      </dgm:spPr>
    </dgm:pt>
    <dgm:pt modelId="{FAE9827A-E31B-4EC8-B93C-ED89FA6FF339}" type="pres">
      <dgm:prSet presAssocID="{8A5924E5-04D5-46EF-94D9-B2520AF9F49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7D901ABE-8830-4ED4-B575-F325CF9EC089}" type="pres">
      <dgm:prSet presAssocID="{8A5924E5-04D5-46EF-94D9-B2520AF9F49E}" presName="spaceRect" presStyleCnt="0"/>
      <dgm:spPr/>
    </dgm:pt>
    <dgm:pt modelId="{FC730471-6384-493F-968A-0816EF1B113E}" type="pres">
      <dgm:prSet presAssocID="{8A5924E5-04D5-46EF-94D9-B2520AF9F49E}" presName="textRect" presStyleLbl="revTx" presStyleIdx="1" presStyleCnt="3">
        <dgm:presLayoutVars>
          <dgm:chMax val="1"/>
          <dgm:chPref val="1"/>
        </dgm:presLayoutVars>
      </dgm:prSet>
      <dgm:spPr/>
    </dgm:pt>
    <dgm:pt modelId="{C0A679C6-684B-424F-AA27-17954A8502DD}" type="pres">
      <dgm:prSet presAssocID="{D03FFCC1-7E37-4809-B5A9-8FF0D6A046CA}" presName="sibTrans" presStyleCnt="0"/>
      <dgm:spPr/>
    </dgm:pt>
    <dgm:pt modelId="{07FA9AAE-215E-4DF6-8B38-242A84284E1B}" type="pres">
      <dgm:prSet presAssocID="{0FDFC922-C296-4D04-AB53-36502CC21786}" presName="compNode" presStyleCnt="0"/>
      <dgm:spPr/>
    </dgm:pt>
    <dgm:pt modelId="{A035D3B6-8CB5-48BB-9518-D1BA72EAB31B}" type="pres">
      <dgm:prSet presAssocID="{0FDFC922-C296-4D04-AB53-36502CC21786}" presName="iconBgRect" presStyleLbl="bgShp" presStyleIdx="2" presStyleCnt="3"/>
      <dgm:spPr>
        <a:prstGeom prst="round2DiagRect">
          <a:avLst>
            <a:gd name="adj1" fmla="val 29727"/>
            <a:gd name="adj2" fmla="val 0"/>
          </a:avLst>
        </a:prstGeom>
      </dgm:spPr>
    </dgm:pt>
    <dgm:pt modelId="{6E31CF8F-2BF5-4994-91C6-92A918C9E9EE}" type="pres">
      <dgm:prSet presAssocID="{0FDFC922-C296-4D04-AB53-36502CC2178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dy bug"/>
        </a:ext>
      </dgm:extLst>
    </dgm:pt>
    <dgm:pt modelId="{BEBD9377-29B0-499B-9332-8F797D604E83}" type="pres">
      <dgm:prSet presAssocID="{0FDFC922-C296-4D04-AB53-36502CC21786}" presName="spaceRect" presStyleCnt="0"/>
      <dgm:spPr/>
    </dgm:pt>
    <dgm:pt modelId="{43727E67-6C98-45B0-9837-95A9267F421B}" type="pres">
      <dgm:prSet presAssocID="{0FDFC922-C296-4D04-AB53-36502CC21786}" presName="textRect" presStyleLbl="revTx" presStyleIdx="2" presStyleCnt="3">
        <dgm:presLayoutVars>
          <dgm:chMax val="1"/>
          <dgm:chPref val="1"/>
        </dgm:presLayoutVars>
      </dgm:prSet>
      <dgm:spPr/>
    </dgm:pt>
  </dgm:ptLst>
  <dgm:cxnLst>
    <dgm:cxn modelId="{C7F0642C-FD72-487F-9C89-683F3AD87D8D}" srcId="{1678D9CF-A262-4C89-986D-F55EE20AB67E}" destId="{8A5924E5-04D5-46EF-94D9-B2520AF9F49E}" srcOrd="1" destOrd="0" parTransId="{E3AECDB2-4145-458B-B5BA-F5714533E28B}" sibTransId="{D03FFCC1-7E37-4809-B5A9-8FF0D6A046CA}"/>
    <dgm:cxn modelId="{4EFE2D45-5B08-42FB-9482-918B7C43CD8B}" type="presOf" srcId="{0FDFC922-C296-4D04-AB53-36502CC21786}" destId="{43727E67-6C98-45B0-9837-95A9267F421B}" srcOrd="0" destOrd="0" presId="urn:microsoft.com/office/officeart/2018/5/layout/IconLeafLabelList"/>
    <dgm:cxn modelId="{9D7E2C67-F05A-4F45-877E-12EDB6A0A59D}" srcId="{1678D9CF-A262-4C89-986D-F55EE20AB67E}" destId="{0FDFC922-C296-4D04-AB53-36502CC21786}" srcOrd="2" destOrd="0" parTransId="{1C73AFA5-535C-42A8-96A7-E4F806ED1BCA}" sibTransId="{897589AE-80F0-499F-95E2-73D4DD392B62}"/>
    <dgm:cxn modelId="{05DAD36B-7BD6-4D7F-A5CC-78664CD55DC1}" type="presOf" srcId="{E777023C-2321-4CD5-BFFA-D6AEFF19AACF}" destId="{82DCF065-07EA-42B7-A34A-9022BC030230}" srcOrd="0" destOrd="0" presId="urn:microsoft.com/office/officeart/2018/5/layout/IconLeafLabelList"/>
    <dgm:cxn modelId="{B89ADC4E-A5AC-4DAB-B2B0-DC37DA3221E0}" srcId="{1678D9CF-A262-4C89-986D-F55EE20AB67E}" destId="{E777023C-2321-4CD5-BFFA-D6AEFF19AACF}" srcOrd="0" destOrd="0" parTransId="{90F126F3-51B2-4366-8A5B-1AA60160E66B}" sibTransId="{90A67A9E-A537-423F-AEC4-66C604B70CC9}"/>
    <dgm:cxn modelId="{F5E0F955-E825-45AD-BBE9-95ECD047849C}" type="presOf" srcId="{8A5924E5-04D5-46EF-94D9-B2520AF9F49E}" destId="{FC730471-6384-493F-968A-0816EF1B113E}" srcOrd="0" destOrd="0" presId="urn:microsoft.com/office/officeart/2018/5/layout/IconLeafLabelList"/>
    <dgm:cxn modelId="{F4C8C27B-A13B-42D0-8CDF-4879BFBE273A}" type="presOf" srcId="{1678D9CF-A262-4C89-986D-F55EE20AB67E}" destId="{86C5EFCA-FD9F-43FB-9649-CB0C23BA647D}" srcOrd="0" destOrd="0" presId="urn:microsoft.com/office/officeart/2018/5/layout/IconLeafLabelList"/>
    <dgm:cxn modelId="{30A9822C-B962-45C2-816F-24ED67114A91}" type="presParOf" srcId="{86C5EFCA-FD9F-43FB-9649-CB0C23BA647D}" destId="{C09C1664-AA47-45F9-A424-2932CD081C17}" srcOrd="0" destOrd="0" presId="urn:microsoft.com/office/officeart/2018/5/layout/IconLeafLabelList"/>
    <dgm:cxn modelId="{25E63EDD-E0FC-4B33-B9FC-5AC7921E9384}" type="presParOf" srcId="{C09C1664-AA47-45F9-A424-2932CD081C17}" destId="{22355409-CC86-4C54-B33C-58DC2FBADFCD}" srcOrd="0" destOrd="0" presId="urn:microsoft.com/office/officeart/2018/5/layout/IconLeafLabelList"/>
    <dgm:cxn modelId="{B59B66DB-F154-430B-B5EC-C6EE5E03478F}" type="presParOf" srcId="{C09C1664-AA47-45F9-A424-2932CD081C17}" destId="{F6590345-32A7-472C-ABE4-0C0B1EBA8F5A}" srcOrd="1" destOrd="0" presId="urn:microsoft.com/office/officeart/2018/5/layout/IconLeafLabelList"/>
    <dgm:cxn modelId="{BB798F92-9201-4AC9-9AF8-BEB558C241C9}" type="presParOf" srcId="{C09C1664-AA47-45F9-A424-2932CD081C17}" destId="{01B40839-AE99-4466-8B80-412798AF98A3}" srcOrd="2" destOrd="0" presId="urn:microsoft.com/office/officeart/2018/5/layout/IconLeafLabelList"/>
    <dgm:cxn modelId="{1DFE7985-4705-4D22-A5DF-54D4BAEA2D8B}" type="presParOf" srcId="{C09C1664-AA47-45F9-A424-2932CD081C17}" destId="{82DCF065-07EA-42B7-A34A-9022BC030230}" srcOrd="3" destOrd="0" presId="urn:microsoft.com/office/officeart/2018/5/layout/IconLeafLabelList"/>
    <dgm:cxn modelId="{2FDD0121-C35A-44FF-AED2-12F1B45B6A65}" type="presParOf" srcId="{86C5EFCA-FD9F-43FB-9649-CB0C23BA647D}" destId="{EF9129AB-58CD-4E4D-BE92-E04CFAA24289}" srcOrd="1" destOrd="0" presId="urn:microsoft.com/office/officeart/2018/5/layout/IconLeafLabelList"/>
    <dgm:cxn modelId="{8C1BDAB5-3541-4354-96E0-F258E4809D76}" type="presParOf" srcId="{86C5EFCA-FD9F-43FB-9649-CB0C23BA647D}" destId="{187FA684-90A2-45F3-8764-0BE93C691C75}" srcOrd="2" destOrd="0" presId="urn:microsoft.com/office/officeart/2018/5/layout/IconLeafLabelList"/>
    <dgm:cxn modelId="{5E385C3F-DF05-4031-A726-14B70D91D522}" type="presParOf" srcId="{187FA684-90A2-45F3-8764-0BE93C691C75}" destId="{FFB3539D-F00E-466F-8214-37B1B73D40E9}" srcOrd="0" destOrd="0" presId="urn:microsoft.com/office/officeart/2018/5/layout/IconLeafLabelList"/>
    <dgm:cxn modelId="{73E3891A-59BB-40BB-B7C8-54B49ADFEE42}" type="presParOf" srcId="{187FA684-90A2-45F3-8764-0BE93C691C75}" destId="{FAE9827A-E31B-4EC8-B93C-ED89FA6FF339}" srcOrd="1" destOrd="0" presId="urn:microsoft.com/office/officeart/2018/5/layout/IconLeafLabelList"/>
    <dgm:cxn modelId="{D759E8B3-8472-4E9D-A097-D852B65DC895}" type="presParOf" srcId="{187FA684-90A2-45F3-8764-0BE93C691C75}" destId="{7D901ABE-8830-4ED4-B575-F325CF9EC089}" srcOrd="2" destOrd="0" presId="urn:microsoft.com/office/officeart/2018/5/layout/IconLeafLabelList"/>
    <dgm:cxn modelId="{379247F7-F6FF-4DAD-BFCC-68486C12DC00}" type="presParOf" srcId="{187FA684-90A2-45F3-8764-0BE93C691C75}" destId="{FC730471-6384-493F-968A-0816EF1B113E}" srcOrd="3" destOrd="0" presId="urn:microsoft.com/office/officeart/2018/5/layout/IconLeafLabelList"/>
    <dgm:cxn modelId="{00B7F6A9-370F-4F85-9005-929D0222C19E}" type="presParOf" srcId="{86C5EFCA-FD9F-43FB-9649-CB0C23BA647D}" destId="{C0A679C6-684B-424F-AA27-17954A8502DD}" srcOrd="3" destOrd="0" presId="urn:microsoft.com/office/officeart/2018/5/layout/IconLeafLabelList"/>
    <dgm:cxn modelId="{62275E1E-95A0-44D9-A802-67E7731CD1D5}" type="presParOf" srcId="{86C5EFCA-FD9F-43FB-9649-CB0C23BA647D}" destId="{07FA9AAE-215E-4DF6-8B38-242A84284E1B}" srcOrd="4" destOrd="0" presId="urn:microsoft.com/office/officeart/2018/5/layout/IconLeafLabelList"/>
    <dgm:cxn modelId="{A9E32782-4960-406F-8930-A642129B087B}" type="presParOf" srcId="{07FA9AAE-215E-4DF6-8B38-242A84284E1B}" destId="{A035D3B6-8CB5-48BB-9518-D1BA72EAB31B}" srcOrd="0" destOrd="0" presId="urn:microsoft.com/office/officeart/2018/5/layout/IconLeafLabelList"/>
    <dgm:cxn modelId="{FA445A65-9691-449E-BE99-AD33BD4B80C0}" type="presParOf" srcId="{07FA9AAE-215E-4DF6-8B38-242A84284E1B}" destId="{6E31CF8F-2BF5-4994-91C6-92A918C9E9EE}" srcOrd="1" destOrd="0" presId="urn:microsoft.com/office/officeart/2018/5/layout/IconLeafLabelList"/>
    <dgm:cxn modelId="{685B3AB3-9F18-47A5-8479-323917DDC13D}" type="presParOf" srcId="{07FA9AAE-215E-4DF6-8B38-242A84284E1B}" destId="{BEBD9377-29B0-499B-9332-8F797D604E83}" srcOrd="2" destOrd="0" presId="urn:microsoft.com/office/officeart/2018/5/layout/IconLeafLabelList"/>
    <dgm:cxn modelId="{4AAB5D19-07E9-477F-91D6-E43D0657D28E}" type="presParOf" srcId="{07FA9AAE-215E-4DF6-8B38-242A84284E1B}" destId="{43727E67-6C98-45B0-9837-95A9267F421B}"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7A7B8F2-6AA2-4100-A2A6-CCBD7681589C}"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IN"/>
        </a:p>
      </dgm:t>
    </dgm:pt>
    <dgm:pt modelId="{A9C7A516-7450-409B-AF57-0A2D665159CE}">
      <dgm:prSet custT="1"/>
      <dgm:spPr/>
      <dgm:t>
        <a:bodyPr/>
        <a:lstStyle/>
        <a:p>
          <a:r>
            <a:rPr lang="en-IN" sz="1400" b="1" i="0" dirty="0"/>
            <a:t>DoS – 0.8093</a:t>
          </a:r>
          <a:endParaRPr lang="en-IN" sz="1400" b="1" dirty="0"/>
        </a:p>
      </dgm:t>
    </dgm:pt>
    <dgm:pt modelId="{450B43C7-CDAC-4206-A611-83F6A91CC048}" type="parTrans" cxnId="{4F1C178E-70D7-478C-B398-958E8E588DD3}">
      <dgm:prSet/>
      <dgm:spPr/>
      <dgm:t>
        <a:bodyPr/>
        <a:lstStyle/>
        <a:p>
          <a:endParaRPr lang="en-IN"/>
        </a:p>
      </dgm:t>
    </dgm:pt>
    <dgm:pt modelId="{7F8DF7C7-F931-40AD-9DB9-D955B0E2199E}" type="sibTrans" cxnId="{4F1C178E-70D7-478C-B398-958E8E588DD3}">
      <dgm:prSet/>
      <dgm:spPr/>
      <dgm:t>
        <a:bodyPr/>
        <a:lstStyle/>
        <a:p>
          <a:endParaRPr lang="en-IN"/>
        </a:p>
      </dgm:t>
    </dgm:pt>
    <dgm:pt modelId="{99A44FC9-1E9E-40A0-BB85-D68BADBA20B3}">
      <dgm:prSet custT="1"/>
      <dgm:spPr/>
      <dgm:t>
        <a:bodyPr/>
        <a:lstStyle/>
        <a:p>
          <a:r>
            <a:rPr lang="en-IN" sz="1400" b="1" dirty="0"/>
            <a:t>Fuzzing – 1.0</a:t>
          </a:r>
        </a:p>
      </dgm:t>
    </dgm:pt>
    <dgm:pt modelId="{FBA720F4-9832-4C82-B1BC-D5B63AAF7741}" type="parTrans" cxnId="{EE1AD36B-4879-4716-AAD0-38BE340B9F62}">
      <dgm:prSet/>
      <dgm:spPr/>
      <dgm:t>
        <a:bodyPr/>
        <a:lstStyle/>
        <a:p>
          <a:endParaRPr lang="en-IN"/>
        </a:p>
      </dgm:t>
    </dgm:pt>
    <dgm:pt modelId="{EFD34FC9-D390-4F1E-9A8F-B26529BCC168}" type="sibTrans" cxnId="{EE1AD36B-4879-4716-AAD0-38BE340B9F62}">
      <dgm:prSet/>
      <dgm:spPr/>
      <dgm:t>
        <a:bodyPr/>
        <a:lstStyle/>
        <a:p>
          <a:endParaRPr lang="en-IN"/>
        </a:p>
      </dgm:t>
    </dgm:pt>
    <dgm:pt modelId="{FC3667D4-ECA4-4AB4-8C27-D7ED79891B40}">
      <dgm:prSet custT="1"/>
      <dgm:spPr/>
      <dgm:t>
        <a:bodyPr/>
        <a:lstStyle/>
        <a:p>
          <a:r>
            <a:rPr lang="en-IN" sz="1400" b="1" dirty="0"/>
            <a:t>Impersonation – 0.9629</a:t>
          </a:r>
        </a:p>
      </dgm:t>
    </dgm:pt>
    <dgm:pt modelId="{CF6B09A0-AE21-42A5-B145-12F89B61A0F1}" type="parTrans" cxnId="{9C1EF09E-F17B-412C-80DB-576630765509}">
      <dgm:prSet/>
      <dgm:spPr/>
      <dgm:t>
        <a:bodyPr/>
        <a:lstStyle/>
        <a:p>
          <a:endParaRPr lang="en-IN"/>
        </a:p>
      </dgm:t>
    </dgm:pt>
    <dgm:pt modelId="{53ABE713-A211-4A57-B0EB-FDED4B5760E0}" type="sibTrans" cxnId="{9C1EF09E-F17B-412C-80DB-576630765509}">
      <dgm:prSet/>
      <dgm:spPr/>
      <dgm:t>
        <a:bodyPr/>
        <a:lstStyle/>
        <a:p>
          <a:endParaRPr lang="en-IN"/>
        </a:p>
      </dgm:t>
    </dgm:pt>
    <dgm:pt modelId="{E83E42D4-6B79-4151-8AC5-1C74374B73BA}">
      <dgm:prSet custT="1"/>
      <dgm:spPr/>
      <dgm:t>
        <a:bodyPr/>
        <a:lstStyle/>
        <a:p>
          <a:r>
            <a:rPr lang="en-IN" sz="1400" b="1" dirty="0"/>
            <a:t>Normal – 0.5181</a:t>
          </a:r>
        </a:p>
      </dgm:t>
    </dgm:pt>
    <dgm:pt modelId="{5B8D4490-2AB6-41D0-AD4B-088290279CD0}" type="parTrans" cxnId="{BE4A899D-CA44-40D8-BA55-E75EEFE95DF1}">
      <dgm:prSet/>
      <dgm:spPr/>
      <dgm:t>
        <a:bodyPr/>
        <a:lstStyle/>
        <a:p>
          <a:endParaRPr lang="en-IN"/>
        </a:p>
      </dgm:t>
    </dgm:pt>
    <dgm:pt modelId="{71062C11-29D8-4BA7-9612-EA24A38C43B6}" type="sibTrans" cxnId="{BE4A899D-CA44-40D8-BA55-E75EEFE95DF1}">
      <dgm:prSet/>
      <dgm:spPr/>
      <dgm:t>
        <a:bodyPr/>
        <a:lstStyle/>
        <a:p>
          <a:endParaRPr lang="en-IN"/>
        </a:p>
      </dgm:t>
    </dgm:pt>
    <dgm:pt modelId="{0769C174-A992-4FCC-8E5C-F1D2C42EA566}" type="pres">
      <dgm:prSet presAssocID="{97A7B8F2-6AA2-4100-A2A6-CCBD7681589C}" presName="Name0" presStyleCnt="0">
        <dgm:presLayoutVars>
          <dgm:dir/>
          <dgm:animLvl val="lvl"/>
          <dgm:resizeHandles val="exact"/>
        </dgm:presLayoutVars>
      </dgm:prSet>
      <dgm:spPr/>
    </dgm:pt>
    <dgm:pt modelId="{FBBF4789-D2DA-423D-9C88-4622DAFEE1FF}" type="pres">
      <dgm:prSet presAssocID="{A9C7A516-7450-409B-AF57-0A2D665159CE}" presName="linNode" presStyleCnt="0"/>
      <dgm:spPr/>
    </dgm:pt>
    <dgm:pt modelId="{7CB9E8AB-D310-48D1-86CA-94BCD3E30E58}" type="pres">
      <dgm:prSet presAssocID="{A9C7A516-7450-409B-AF57-0A2D665159CE}" presName="parentText" presStyleLbl="node1" presStyleIdx="0" presStyleCnt="4">
        <dgm:presLayoutVars>
          <dgm:chMax val="1"/>
          <dgm:bulletEnabled val="1"/>
        </dgm:presLayoutVars>
      </dgm:prSet>
      <dgm:spPr/>
    </dgm:pt>
    <dgm:pt modelId="{06FA6B9F-E84A-4991-968D-30C1751112BC}" type="pres">
      <dgm:prSet presAssocID="{7F8DF7C7-F931-40AD-9DB9-D955B0E2199E}" presName="sp" presStyleCnt="0"/>
      <dgm:spPr/>
    </dgm:pt>
    <dgm:pt modelId="{9E305AA9-7597-4393-95E1-B261EB647012}" type="pres">
      <dgm:prSet presAssocID="{99A44FC9-1E9E-40A0-BB85-D68BADBA20B3}" presName="linNode" presStyleCnt="0"/>
      <dgm:spPr/>
    </dgm:pt>
    <dgm:pt modelId="{9ABE3EBB-3FA1-434A-B70C-863FBF65DD4F}" type="pres">
      <dgm:prSet presAssocID="{99A44FC9-1E9E-40A0-BB85-D68BADBA20B3}" presName="parentText" presStyleLbl="node1" presStyleIdx="1" presStyleCnt="4">
        <dgm:presLayoutVars>
          <dgm:chMax val="1"/>
          <dgm:bulletEnabled val="1"/>
        </dgm:presLayoutVars>
      </dgm:prSet>
      <dgm:spPr/>
    </dgm:pt>
    <dgm:pt modelId="{931B1032-922C-468D-AC2A-955BE02111A6}" type="pres">
      <dgm:prSet presAssocID="{EFD34FC9-D390-4F1E-9A8F-B26529BCC168}" presName="sp" presStyleCnt="0"/>
      <dgm:spPr/>
    </dgm:pt>
    <dgm:pt modelId="{935EEC61-377C-45FC-A79D-32C903B8F336}" type="pres">
      <dgm:prSet presAssocID="{FC3667D4-ECA4-4AB4-8C27-D7ED79891B40}" presName="linNode" presStyleCnt="0"/>
      <dgm:spPr/>
    </dgm:pt>
    <dgm:pt modelId="{B658FD59-4CF7-4CE8-A96E-5EF64AED5713}" type="pres">
      <dgm:prSet presAssocID="{FC3667D4-ECA4-4AB4-8C27-D7ED79891B40}" presName="parentText" presStyleLbl="node1" presStyleIdx="2" presStyleCnt="4">
        <dgm:presLayoutVars>
          <dgm:chMax val="1"/>
          <dgm:bulletEnabled val="1"/>
        </dgm:presLayoutVars>
      </dgm:prSet>
      <dgm:spPr/>
    </dgm:pt>
    <dgm:pt modelId="{17F875A3-B5EC-4A75-911B-02562C094212}" type="pres">
      <dgm:prSet presAssocID="{53ABE713-A211-4A57-B0EB-FDED4B5760E0}" presName="sp" presStyleCnt="0"/>
      <dgm:spPr/>
    </dgm:pt>
    <dgm:pt modelId="{8DB563B3-E737-4954-9EE6-AF99F6803891}" type="pres">
      <dgm:prSet presAssocID="{E83E42D4-6B79-4151-8AC5-1C74374B73BA}" presName="linNode" presStyleCnt="0"/>
      <dgm:spPr/>
    </dgm:pt>
    <dgm:pt modelId="{5BF2929E-5654-4072-B264-5DB50F3BF3AD}" type="pres">
      <dgm:prSet presAssocID="{E83E42D4-6B79-4151-8AC5-1C74374B73BA}" presName="parentText" presStyleLbl="node1" presStyleIdx="3" presStyleCnt="4">
        <dgm:presLayoutVars>
          <dgm:chMax val="1"/>
          <dgm:bulletEnabled val="1"/>
        </dgm:presLayoutVars>
      </dgm:prSet>
      <dgm:spPr/>
    </dgm:pt>
  </dgm:ptLst>
  <dgm:cxnLst>
    <dgm:cxn modelId="{B9A99B1C-8F4B-41B0-892D-FF6D628434D4}" type="presOf" srcId="{FC3667D4-ECA4-4AB4-8C27-D7ED79891B40}" destId="{B658FD59-4CF7-4CE8-A96E-5EF64AED5713}" srcOrd="0" destOrd="0" presId="urn:microsoft.com/office/officeart/2005/8/layout/vList5"/>
    <dgm:cxn modelId="{25C0F230-A3CD-443F-9050-858B4B8C5C58}" type="presOf" srcId="{E83E42D4-6B79-4151-8AC5-1C74374B73BA}" destId="{5BF2929E-5654-4072-B264-5DB50F3BF3AD}" srcOrd="0" destOrd="0" presId="urn:microsoft.com/office/officeart/2005/8/layout/vList5"/>
    <dgm:cxn modelId="{EE1AD36B-4879-4716-AAD0-38BE340B9F62}" srcId="{97A7B8F2-6AA2-4100-A2A6-CCBD7681589C}" destId="{99A44FC9-1E9E-40A0-BB85-D68BADBA20B3}" srcOrd="1" destOrd="0" parTransId="{FBA720F4-9832-4C82-B1BC-D5B63AAF7741}" sibTransId="{EFD34FC9-D390-4F1E-9A8F-B26529BCC168}"/>
    <dgm:cxn modelId="{C5CB7681-3CF1-4984-AF7A-517091472E13}" type="presOf" srcId="{99A44FC9-1E9E-40A0-BB85-D68BADBA20B3}" destId="{9ABE3EBB-3FA1-434A-B70C-863FBF65DD4F}" srcOrd="0" destOrd="0" presId="urn:microsoft.com/office/officeart/2005/8/layout/vList5"/>
    <dgm:cxn modelId="{4F1C178E-70D7-478C-B398-958E8E588DD3}" srcId="{97A7B8F2-6AA2-4100-A2A6-CCBD7681589C}" destId="{A9C7A516-7450-409B-AF57-0A2D665159CE}" srcOrd="0" destOrd="0" parTransId="{450B43C7-CDAC-4206-A611-83F6A91CC048}" sibTransId="{7F8DF7C7-F931-40AD-9DB9-D955B0E2199E}"/>
    <dgm:cxn modelId="{BE4A899D-CA44-40D8-BA55-E75EEFE95DF1}" srcId="{97A7B8F2-6AA2-4100-A2A6-CCBD7681589C}" destId="{E83E42D4-6B79-4151-8AC5-1C74374B73BA}" srcOrd="3" destOrd="0" parTransId="{5B8D4490-2AB6-41D0-AD4B-088290279CD0}" sibTransId="{71062C11-29D8-4BA7-9612-EA24A38C43B6}"/>
    <dgm:cxn modelId="{9C1EF09E-F17B-412C-80DB-576630765509}" srcId="{97A7B8F2-6AA2-4100-A2A6-CCBD7681589C}" destId="{FC3667D4-ECA4-4AB4-8C27-D7ED79891B40}" srcOrd="2" destOrd="0" parTransId="{CF6B09A0-AE21-42A5-B145-12F89B61A0F1}" sibTransId="{53ABE713-A211-4A57-B0EB-FDED4B5760E0}"/>
    <dgm:cxn modelId="{1FB24EC5-DB97-480B-BC95-AF8E94C10A13}" type="presOf" srcId="{97A7B8F2-6AA2-4100-A2A6-CCBD7681589C}" destId="{0769C174-A992-4FCC-8E5C-F1D2C42EA566}" srcOrd="0" destOrd="0" presId="urn:microsoft.com/office/officeart/2005/8/layout/vList5"/>
    <dgm:cxn modelId="{47EAB4EC-C340-43CB-813E-8C19060F45D6}" type="presOf" srcId="{A9C7A516-7450-409B-AF57-0A2D665159CE}" destId="{7CB9E8AB-D310-48D1-86CA-94BCD3E30E58}" srcOrd="0" destOrd="0" presId="urn:microsoft.com/office/officeart/2005/8/layout/vList5"/>
    <dgm:cxn modelId="{9014BDEE-FB4B-4C1F-AAB4-2E349B0F2003}" type="presParOf" srcId="{0769C174-A992-4FCC-8E5C-F1D2C42EA566}" destId="{FBBF4789-D2DA-423D-9C88-4622DAFEE1FF}" srcOrd="0" destOrd="0" presId="urn:microsoft.com/office/officeart/2005/8/layout/vList5"/>
    <dgm:cxn modelId="{4CCBD567-895E-4681-A25D-81AF3A371EA5}" type="presParOf" srcId="{FBBF4789-D2DA-423D-9C88-4622DAFEE1FF}" destId="{7CB9E8AB-D310-48D1-86CA-94BCD3E30E58}" srcOrd="0" destOrd="0" presId="urn:microsoft.com/office/officeart/2005/8/layout/vList5"/>
    <dgm:cxn modelId="{03F6D59C-C303-46F5-B7C3-6235681A27CE}" type="presParOf" srcId="{0769C174-A992-4FCC-8E5C-F1D2C42EA566}" destId="{06FA6B9F-E84A-4991-968D-30C1751112BC}" srcOrd="1" destOrd="0" presId="urn:microsoft.com/office/officeart/2005/8/layout/vList5"/>
    <dgm:cxn modelId="{805EAB27-A05A-4B46-BDB0-2E7FA7930075}" type="presParOf" srcId="{0769C174-A992-4FCC-8E5C-F1D2C42EA566}" destId="{9E305AA9-7597-4393-95E1-B261EB647012}" srcOrd="2" destOrd="0" presId="urn:microsoft.com/office/officeart/2005/8/layout/vList5"/>
    <dgm:cxn modelId="{B38F5CBC-8911-4ADD-9F4F-571E1739C51D}" type="presParOf" srcId="{9E305AA9-7597-4393-95E1-B261EB647012}" destId="{9ABE3EBB-3FA1-434A-B70C-863FBF65DD4F}" srcOrd="0" destOrd="0" presId="urn:microsoft.com/office/officeart/2005/8/layout/vList5"/>
    <dgm:cxn modelId="{7F13DC18-8619-42BD-B76B-4D54D2AE8D2C}" type="presParOf" srcId="{0769C174-A992-4FCC-8E5C-F1D2C42EA566}" destId="{931B1032-922C-468D-AC2A-955BE02111A6}" srcOrd="3" destOrd="0" presId="urn:microsoft.com/office/officeart/2005/8/layout/vList5"/>
    <dgm:cxn modelId="{B2B816F1-78CA-4004-9C82-B2E8DD204D74}" type="presParOf" srcId="{0769C174-A992-4FCC-8E5C-F1D2C42EA566}" destId="{935EEC61-377C-45FC-A79D-32C903B8F336}" srcOrd="4" destOrd="0" presId="urn:microsoft.com/office/officeart/2005/8/layout/vList5"/>
    <dgm:cxn modelId="{51980DB4-B9D6-45A8-9E18-FF4680BFFDD5}" type="presParOf" srcId="{935EEC61-377C-45FC-A79D-32C903B8F336}" destId="{B658FD59-4CF7-4CE8-A96E-5EF64AED5713}" srcOrd="0" destOrd="0" presId="urn:microsoft.com/office/officeart/2005/8/layout/vList5"/>
    <dgm:cxn modelId="{2ACF7A03-133F-4E48-9C05-56DB3D9D7E26}" type="presParOf" srcId="{0769C174-A992-4FCC-8E5C-F1D2C42EA566}" destId="{17F875A3-B5EC-4A75-911B-02562C094212}" srcOrd="5" destOrd="0" presId="urn:microsoft.com/office/officeart/2005/8/layout/vList5"/>
    <dgm:cxn modelId="{5071C5C5-6594-4F1D-B3C9-5C0FA9A6CAEB}" type="presParOf" srcId="{0769C174-A992-4FCC-8E5C-F1D2C42EA566}" destId="{8DB563B3-E737-4954-9EE6-AF99F6803891}" srcOrd="6" destOrd="0" presId="urn:microsoft.com/office/officeart/2005/8/layout/vList5"/>
    <dgm:cxn modelId="{AF116B63-FF13-48D4-809E-D0E2EF840DCF}" type="presParOf" srcId="{8DB563B3-E737-4954-9EE6-AF99F6803891}" destId="{5BF2929E-5654-4072-B264-5DB50F3BF3AD}"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7A7B8F2-6AA2-4100-A2A6-CCBD7681589C}"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IN"/>
        </a:p>
      </dgm:t>
    </dgm:pt>
    <dgm:pt modelId="{A9C7A516-7450-409B-AF57-0A2D665159CE}">
      <dgm:prSet custT="1"/>
      <dgm:spPr/>
      <dgm:t>
        <a:bodyPr/>
        <a:lstStyle/>
        <a:p>
          <a:r>
            <a:rPr lang="en-IN" sz="1400" b="1" i="0" dirty="0"/>
            <a:t>DoS -  0</a:t>
          </a:r>
          <a:endParaRPr lang="en-IN" sz="1400" b="1" dirty="0"/>
        </a:p>
      </dgm:t>
    </dgm:pt>
    <dgm:pt modelId="{450B43C7-CDAC-4206-A611-83F6A91CC048}" type="parTrans" cxnId="{4F1C178E-70D7-478C-B398-958E8E588DD3}">
      <dgm:prSet/>
      <dgm:spPr/>
      <dgm:t>
        <a:bodyPr/>
        <a:lstStyle/>
        <a:p>
          <a:endParaRPr lang="en-IN"/>
        </a:p>
      </dgm:t>
    </dgm:pt>
    <dgm:pt modelId="{7F8DF7C7-F931-40AD-9DB9-D955B0E2199E}" type="sibTrans" cxnId="{4F1C178E-70D7-478C-B398-958E8E588DD3}">
      <dgm:prSet/>
      <dgm:spPr/>
      <dgm:t>
        <a:bodyPr/>
        <a:lstStyle/>
        <a:p>
          <a:endParaRPr lang="en-IN"/>
        </a:p>
      </dgm:t>
    </dgm:pt>
    <dgm:pt modelId="{99A44FC9-1E9E-40A0-BB85-D68BADBA20B3}">
      <dgm:prSet custT="1"/>
      <dgm:spPr/>
      <dgm:t>
        <a:bodyPr/>
        <a:lstStyle/>
        <a:p>
          <a:r>
            <a:rPr lang="en-IN" sz="1400" b="1" dirty="0"/>
            <a:t>Fuzzing – 0.33</a:t>
          </a:r>
        </a:p>
      </dgm:t>
    </dgm:pt>
    <dgm:pt modelId="{FBA720F4-9832-4C82-B1BC-D5B63AAF7741}" type="parTrans" cxnId="{EE1AD36B-4879-4716-AAD0-38BE340B9F62}">
      <dgm:prSet/>
      <dgm:spPr/>
      <dgm:t>
        <a:bodyPr/>
        <a:lstStyle/>
        <a:p>
          <a:endParaRPr lang="en-IN"/>
        </a:p>
      </dgm:t>
    </dgm:pt>
    <dgm:pt modelId="{EFD34FC9-D390-4F1E-9A8F-B26529BCC168}" type="sibTrans" cxnId="{EE1AD36B-4879-4716-AAD0-38BE340B9F62}">
      <dgm:prSet/>
      <dgm:spPr/>
      <dgm:t>
        <a:bodyPr/>
        <a:lstStyle/>
        <a:p>
          <a:endParaRPr lang="en-IN"/>
        </a:p>
      </dgm:t>
    </dgm:pt>
    <dgm:pt modelId="{FC3667D4-ECA4-4AB4-8C27-D7ED79891B40}">
      <dgm:prSet custT="1"/>
      <dgm:spPr/>
      <dgm:t>
        <a:bodyPr/>
        <a:lstStyle/>
        <a:p>
          <a:r>
            <a:rPr lang="en-IN" sz="1400" b="1" dirty="0"/>
            <a:t>Impersonation – 0.8235</a:t>
          </a:r>
        </a:p>
      </dgm:t>
    </dgm:pt>
    <dgm:pt modelId="{CF6B09A0-AE21-42A5-B145-12F89B61A0F1}" type="parTrans" cxnId="{9C1EF09E-F17B-412C-80DB-576630765509}">
      <dgm:prSet/>
      <dgm:spPr/>
      <dgm:t>
        <a:bodyPr/>
        <a:lstStyle/>
        <a:p>
          <a:endParaRPr lang="en-IN"/>
        </a:p>
      </dgm:t>
    </dgm:pt>
    <dgm:pt modelId="{53ABE713-A211-4A57-B0EB-FDED4B5760E0}" type="sibTrans" cxnId="{9C1EF09E-F17B-412C-80DB-576630765509}">
      <dgm:prSet/>
      <dgm:spPr/>
      <dgm:t>
        <a:bodyPr/>
        <a:lstStyle/>
        <a:p>
          <a:endParaRPr lang="en-IN"/>
        </a:p>
      </dgm:t>
    </dgm:pt>
    <dgm:pt modelId="{E83E42D4-6B79-4151-8AC5-1C74374B73BA}">
      <dgm:prSet custT="1"/>
      <dgm:spPr/>
      <dgm:t>
        <a:bodyPr/>
        <a:lstStyle/>
        <a:p>
          <a:r>
            <a:rPr lang="en-IN" sz="1400" b="1" dirty="0"/>
            <a:t>Normal – 0.0004</a:t>
          </a:r>
        </a:p>
      </dgm:t>
    </dgm:pt>
    <dgm:pt modelId="{5B8D4490-2AB6-41D0-AD4B-088290279CD0}" type="parTrans" cxnId="{BE4A899D-CA44-40D8-BA55-E75EEFE95DF1}">
      <dgm:prSet/>
      <dgm:spPr/>
      <dgm:t>
        <a:bodyPr/>
        <a:lstStyle/>
        <a:p>
          <a:endParaRPr lang="en-IN"/>
        </a:p>
      </dgm:t>
    </dgm:pt>
    <dgm:pt modelId="{71062C11-29D8-4BA7-9612-EA24A38C43B6}" type="sibTrans" cxnId="{BE4A899D-CA44-40D8-BA55-E75EEFE95DF1}">
      <dgm:prSet/>
      <dgm:spPr/>
      <dgm:t>
        <a:bodyPr/>
        <a:lstStyle/>
        <a:p>
          <a:endParaRPr lang="en-IN"/>
        </a:p>
      </dgm:t>
    </dgm:pt>
    <dgm:pt modelId="{0769C174-A992-4FCC-8E5C-F1D2C42EA566}" type="pres">
      <dgm:prSet presAssocID="{97A7B8F2-6AA2-4100-A2A6-CCBD7681589C}" presName="Name0" presStyleCnt="0">
        <dgm:presLayoutVars>
          <dgm:dir/>
          <dgm:animLvl val="lvl"/>
          <dgm:resizeHandles val="exact"/>
        </dgm:presLayoutVars>
      </dgm:prSet>
      <dgm:spPr/>
    </dgm:pt>
    <dgm:pt modelId="{FBBF4789-D2DA-423D-9C88-4622DAFEE1FF}" type="pres">
      <dgm:prSet presAssocID="{A9C7A516-7450-409B-AF57-0A2D665159CE}" presName="linNode" presStyleCnt="0"/>
      <dgm:spPr/>
    </dgm:pt>
    <dgm:pt modelId="{7CB9E8AB-D310-48D1-86CA-94BCD3E30E58}" type="pres">
      <dgm:prSet presAssocID="{A9C7A516-7450-409B-AF57-0A2D665159CE}" presName="parentText" presStyleLbl="node1" presStyleIdx="0" presStyleCnt="4">
        <dgm:presLayoutVars>
          <dgm:chMax val="1"/>
          <dgm:bulletEnabled val="1"/>
        </dgm:presLayoutVars>
      </dgm:prSet>
      <dgm:spPr/>
    </dgm:pt>
    <dgm:pt modelId="{06FA6B9F-E84A-4991-968D-30C1751112BC}" type="pres">
      <dgm:prSet presAssocID="{7F8DF7C7-F931-40AD-9DB9-D955B0E2199E}" presName="sp" presStyleCnt="0"/>
      <dgm:spPr/>
    </dgm:pt>
    <dgm:pt modelId="{9E305AA9-7597-4393-95E1-B261EB647012}" type="pres">
      <dgm:prSet presAssocID="{99A44FC9-1E9E-40A0-BB85-D68BADBA20B3}" presName="linNode" presStyleCnt="0"/>
      <dgm:spPr/>
    </dgm:pt>
    <dgm:pt modelId="{9ABE3EBB-3FA1-434A-B70C-863FBF65DD4F}" type="pres">
      <dgm:prSet presAssocID="{99A44FC9-1E9E-40A0-BB85-D68BADBA20B3}" presName="parentText" presStyleLbl="node1" presStyleIdx="1" presStyleCnt="4" custLinFactNeighborX="1569" custLinFactNeighborY="4475">
        <dgm:presLayoutVars>
          <dgm:chMax val="1"/>
          <dgm:bulletEnabled val="1"/>
        </dgm:presLayoutVars>
      </dgm:prSet>
      <dgm:spPr/>
    </dgm:pt>
    <dgm:pt modelId="{931B1032-922C-468D-AC2A-955BE02111A6}" type="pres">
      <dgm:prSet presAssocID="{EFD34FC9-D390-4F1E-9A8F-B26529BCC168}" presName="sp" presStyleCnt="0"/>
      <dgm:spPr/>
    </dgm:pt>
    <dgm:pt modelId="{935EEC61-377C-45FC-A79D-32C903B8F336}" type="pres">
      <dgm:prSet presAssocID="{FC3667D4-ECA4-4AB4-8C27-D7ED79891B40}" presName="linNode" presStyleCnt="0"/>
      <dgm:spPr/>
    </dgm:pt>
    <dgm:pt modelId="{B658FD59-4CF7-4CE8-A96E-5EF64AED5713}" type="pres">
      <dgm:prSet presAssocID="{FC3667D4-ECA4-4AB4-8C27-D7ED79891B40}" presName="parentText" presStyleLbl="node1" presStyleIdx="2" presStyleCnt="4">
        <dgm:presLayoutVars>
          <dgm:chMax val="1"/>
          <dgm:bulletEnabled val="1"/>
        </dgm:presLayoutVars>
      </dgm:prSet>
      <dgm:spPr/>
    </dgm:pt>
    <dgm:pt modelId="{17F875A3-B5EC-4A75-911B-02562C094212}" type="pres">
      <dgm:prSet presAssocID="{53ABE713-A211-4A57-B0EB-FDED4B5760E0}" presName="sp" presStyleCnt="0"/>
      <dgm:spPr/>
    </dgm:pt>
    <dgm:pt modelId="{8DB563B3-E737-4954-9EE6-AF99F6803891}" type="pres">
      <dgm:prSet presAssocID="{E83E42D4-6B79-4151-8AC5-1C74374B73BA}" presName="linNode" presStyleCnt="0"/>
      <dgm:spPr/>
    </dgm:pt>
    <dgm:pt modelId="{5BF2929E-5654-4072-B264-5DB50F3BF3AD}" type="pres">
      <dgm:prSet presAssocID="{E83E42D4-6B79-4151-8AC5-1C74374B73BA}" presName="parentText" presStyleLbl="node1" presStyleIdx="3" presStyleCnt="4">
        <dgm:presLayoutVars>
          <dgm:chMax val="1"/>
          <dgm:bulletEnabled val="1"/>
        </dgm:presLayoutVars>
      </dgm:prSet>
      <dgm:spPr/>
    </dgm:pt>
  </dgm:ptLst>
  <dgm:cxnLst>
    <dgm:cxn modelId="{B9A99B1C-8F4B-41B0-892D-FF6D628434D4}" type="presOf" srcId="{FC3667D4-ECA4-4AB4-8C27-D7ED79891B40}" destId="{B658FD59-4CF7-4CE8-A96E-5EF64AED5713}" srcOrd="0" destOrd="0" presId="urn:microsoft.com/office/officeart/2005/8/layout/vList5"/>
    <dgm:cxn modelId="{25C0F230-A3CD-443F-9050-858B4B8C5C58}" type="presOf" srcId="{E83E42D4-6B79-4151-8AC5-1C74374B73BA}" destId="{5BF2929E-5654-4072-B264-5DB50F3BF3AD}" srcOrd="0" destOrd="0" presId="urn:microsoft.com/office/officeart/2005/8/layout/vList5"/>
    <dgm:cxn modelId="{EE1AD36B-4879-4716-AAD0-38BE340B9F62}" srcId="{97A7B8F2-6AA2-4100-A2A6-CCBD7681589C}" destId="{99A44FC9-1E9E-40A0-BB85-D68BADBA20B3}" srcOrd="1" destOrd="0" parTransId="{FBA720F4-9832-4C82-B1BC-D5B63AAF7741}" sibTransId="{EFD34FC9-D390-4F1E-9A8F-B26529BCC168}"/>
    <dgm:cxn modelId="{C5CB7681-3CF1-4984-AF7A-517091472E13}" type="presOf" srcId="{99A44FC9-1E9E-40A0-BB85-D68BADBA20B3}" destId="{9ABE3EBB-3FA1-434A-B70C-863FBF65DD4F}" srcOrd="0" destOrd="0" presId="urn:microsoft.com/office/officeart/2005/8/layout/vList5"/>
    <dgm:cxn modelId="{4F1C178E-70D7-478C-B398-958E8E588DD3}" srcId="{97A7B8F2-6AA2-4100-A2A6-CCBD7681589C}" destId="{A9C7A516-7450-409B-AF57-0A2D665159CE}" srcOrd="0" destOrd="0" parTransId="{450B43C7-CDAC-4206-A611-83F6A91CC048}" sibTransId="{7F8DF7C7-F931-40AD-9DB9-D955B0E2199E}"/>
    <dgm:cxn modelId="{BE4A899D-CA44-40D8-BA55-E75EEFE95DF1}" srcId="{97A7B8F2-6AA2-4100-A2A6-CCBD7681589C}" destId="{E83E42D4-6B79-4151-8AC5-1C74374B73BA}" srcOrd="3" destOrd="0" parTransId="{5B8D4490-2AB6-41D0-AD4B-088290279CD0}" sibTransId="{71062C11-29D8-4BA7-9612-EA24A38C43B6}"/>
    <dgm:cxn modelId="{9C1EF09E-F17B-412C-80DB-576630765509}" srcId="{97A7B8F2-6AA2-4100-A2A6-CCBD7681589C}" destId="{FC3667D4-ECA4-4AB4-8C27-D7ED79891B40}" srcOrd="2" destOrd="0" parTransId="{CF6B09A0-AE21-42A5-B145-12F89B61A0F1}" sibTransId="{53ABE713-A211-4A57-B0EB-FDED4B5760E0}"/>
    <dgm:cxn modelId="{1FB24EC5-DB97-480B-BC95-AF8E94C10A13}" type="presOf" srcId="{97A7B8F2-6AA2-4100-A2A6-CCBD7681589C}" destId="{0769C174-A992-4FCC-8E5C-F1D2C42EA566}" srcOrd="0" destOrd="0" presId="urn:microsoft.com/office/officeart/2005/8/layout/vList5"/>
    <dgm:cxn modelId="{47EAB4EC-C340-43CB-813E-8C19060F45D6}" type="presOf" srcId="{A9C7A516-7450-409B-AF57-0A2D665159CE}" destId="{7CB9E8AB-D310-48D1-86CA-94BCD3E30E58}" srcOrd="0" destOrd="0" presId="urn:microsoft.com/office/officeart/2005/8/layout/vList5"/>
    <dgm:cxn modelId="{9014BDEE-FB4B-4C1F-AAB4-2E349B0F2003}" type="presParOf" srcId="{0769C174-A992-4FCC-8E5C-F1D2C42EA566}" destId="{FBBF4789-D2DA-423D-9C88-4622DAFEE1FF}" srcOrd="0" destOrd="0" presId="urn:microsoft.com/office/officeart/2005/8/layout/vList5"/>
    <dgm:cxn modelId="{4CCBD567-895E-4681-A25D-81AF3A371EA5}" type="presParOf" srcId="{FBBF4789-D2DA-423D-9C88-4622DAFEE1FF}" destId="{7CB9E8AB-D310-48D1-86CA-94BCD3E30E58}" srcOrd="0" destOrd="0" presId="urn:microsoft.com/office/officeart/2005/8/layout/vList5"/>
    <dgm:cxn modelId="{03F6D59C-C303-46F5-B7C3-6235681A27CE}" type="presParOf" srcId="{0769C174-A992-4FCC-8E5C-F1D2C42EA566}" destId="{06FA6B9F-E84A-4991-968D-30C1751112BC}" srcOrd="1" destOrd="0" presId="urn:microsoft.com/office/officeart/2005/8/layout/vList5"/>
    <dgm:cxn modelId="{805EAB27-A05A-4B46-BDB0-2E7FA7930075}" type="presParOf" srcId="{0769C174-A992-4FCC-8E5C-F1D2C42EA566}" destId="{9E305AA9-7597-4393-95E1-B261EB647012}" srcOrd="2" destOrd="0" presId="urn:microsoft.com/office/officeart/2005/8/layout/vList5"/>
    <dgm:cxn modelId="{B38F5CBC-8911-4ADD-9F4F-571E1739C51D}" type="presParOf" srcId="{9E305AA9-7597-4393-95E1-B261EB647012}" destId="{9ABE3EBB-3FA1-434A-B70C-863FBF65DD4F}" srcOrd="0" destOrd="0" presId="urn:microsoft.com/office/officeart/2005/8/layout/vList5"/>
    <dgm:cxn modelId="{7F13DC18-8619-42BD-B76B-4D54D2AE8D2C}" type="presParOf" srcId="{0769C174-A992-4FCC-8E5C-F1D2C42EA566}" destId="{931B1032-922C-468D-AC2A-955BE02111A6}" srcOrd="3" destOrd="0" presId="urn:microsoft.com/office/officeart/2005/8/layout/vList5"/>
    <dgm:cxn modelId="{B2B816F1-78CA-4004-9C82-B2E8DD204D74}" type="presParOf" srcId="{0769C174-A992-4FCC-8E5C-F1D2C42EA566}" destId="{935EEC61-377C-45FC-A79D-32C903B8F336}" srcOrd="4" destOrd="0" presId="urn:microsoft.com/office/officeart/2005/8/layout/vList5"/>
    <dgm:cxn modelId="{51980DB4-B9D6-45A8-9E18-FF4680BFFDD5}" type="presParOf" srcId="{935EEC61-377C-45FC-A79D-32C903B8F336}" destId="{B658FD59-4CF7-4CE8-A96E-5EF64AED5713}" srcOrd="0" destOrd="0" presId="urn:microsoft.com/office/officeart/2005/8/layout/vList5"/>
    <dgm:cxn modelId="{2ACF7A03-133F-4E48-9C05-56DB3D9D7E26}" type="presParOf" srcId="{0769C174-A992-4FCC-8E5C-F1D2C42EA566}" destId="{17F875A3-B5EC-4A75-911B-02562C094212}" srcOrd="5" destOrd="0" presId="urn:microsoft.com/office/officeart/2005/8/layout/vList5"/>
    <dgm:cxn modelId="{5071C5C5-6594-4F1D-B3C9-5C0FA9A6CAEB}" type="presParOf" srcId="{0769C174-A992-4FCC-8E5C-F1D2C42EA566}" destId="{8DB563B3-E737-4954-9EE6-AF99F6803891}" srcOrd="6" destOrd="0" presId="urn:microsoft.com/office/officeart/2005/8/layout/vList5"/>
    <dgm:cxn modelId="{AF116B63-FF13-48D4-809E-D0E2EF840DCF}" type="presParOf" srcId="{8DB563B3-E737-4954-9EE6-AF99F6803891}" destId="{5BF2929E-5654-4072-B264-5DB50F3BF3AD}" srcOrd="0"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7A7B8F2-6AA2-4100-A2A6-CCBD7681589C}"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IN"/>
        </a:p>
      </dgm:t>
    </dgm:pt>
    <dgm:pt modelId="{A9C7A516-7450-409B-AF57-0A2D665159CE}">
      <dgm:prSet custT="1"/>
      <dgm:spPr/>
      <dgm:t>
        <a:bodyPr/>
        <a:lstStyle/>
        <a:p>
          <a:r>
            <a:rPr lang="en-IN" sz="1400" b="1" i="0" dirty="0"/>
            <a:t>DoS - 1.0</a:t>
          </a:r>
          <a:endParaRPr lang="en-IN" sz="1400" b="1" dirty="0"/>
        </a:p>
      </dgm:t>
    </dgm:pt>
    <dgm:pt modelId="{450B43C7-CDAC-4206-A611-83F6A91CC048}" type="parTrans" cxnId="{4F1C178E-70D7-478C-B398-958E8E588DD3}">
      <dgm:prSet/>
      <dgm:spPr/>
      <dgm:t>
        <a:bodyPr/>
        <a:lstStyle/>
        <a:p>
          <a:endParaRPr lang="en-IN"/>
        </a:p>
      </dgm:t>
    </dgm:pt>
    <dgm:pt modelId="{7F8DF7C7-F931-40AD-9DB9-D955B0E2199E}" type="sibTrans" cxnId="{4F1C178E-70D7-478C-B398-958E8E588DD3}">
      <dgm:prSet/>
      <dgm:spPr/>
      <dgm:t>
        <a:bodyPr/>
        <a:lstStyle/>
        <a:p>
          <a:endParaRPr lang="en-IN"/>
        </a:p>
      </dgm:t>
    </dgm:pt>
    <dgm:pt modelId="{99A44FC9-1E9E-40A0-BB85-D68BADBA20B3}">
      <dgm:prSet custT="1"/>
      <dgm:spPr/>
      <dgm:t>
        <a:bodyPr/>
        <a:lstStyle/>
        <a:p>
          <a:r>
            <a:rPr lang="en-IN" sz="1400" b="1" dirty="0"/>
            <a:t>Fuzzing – 1.0</a:t>
          </a:r>
        </a:p>
      </dgm:t>
    </dgm:pt>
    <dgm:pt modelId="{FBA720F4-9832-4C82-B1BC-D5B63AAF7741}" type="parTrans" cxnId="{EE1AD36B-4879-4716-AAD0-38BE340B9F62}">
      <dgm:prSet/>
      <dgm:spPr/>
      <dgm:t>
        <a:bodyPr/>
        <a:lstStyle/>
        <a:p>
          <a:endParaRPr lang="en-IN"/>
        </a:p>
      </dgm:t>
    </dgm:pt>
    <dgm:pt modelId="{EFD34FC9-D390-4F1E-9A8F-B26529BCC168}" type="sibTrans" cxnId="{EE1AD36B-4879-4716-AAD0-38BE340B9F62}">
      <dgm:prSet/>
      <dgm:spPr/>
      <dgm:t>
        <a:bodyPr/>
        <a:lstStyle/>
        <a:p>
          <a:endParaRPr lang="en-IN"/>
        </a:p>
      </dgm:t>
    </dgm:pt>
    <dgm:pt modelId="{FC3667D4-ECA4-4AB4-8C27-D7ED79891B40}">
      <dgm:prSet custT="1"/>
      <dgm:spPr/>
      <dgm:t>
        <a:bodyPr/>
        <a:lstStyle/>
        <a:p>
          <a:r>
            <a:rPr lang="en-IN" sz="1400" b="1" dirty="0"/>
            <a:t>Impersonation – 1.0</a:t>
          </a:r>
        </a:p>
      </dgm:t>
    </dgm:pt>
    <dgm:pt modelId="{CF6B09A0-AE21-42A5-B145-12F89B61A0F1}" type="parTrans" cxnId="{9C1EF09E-F17B-412C-80DB-576630765509}">
      <dgm:prSet/>
      <dgm:spPr/>
      <dgm:t>
        <a:bodyPr/>
        <a:lstStyle/>
        <a:p>
          <a:endParaRPr lang="en-IN"/>
        </a:p>
      </dgm:t>
    </dgm:pt>
    <dgm:pt modelId="{53ABE713-A211-4A57-B0EB-FDED4B5760E0}" type="sibTrans" cxnId="{9C1EF09E-F17B-412C-80DB-576630765509}">
      <dgm:prSet/>
      <dgm:spPr/>
      <dgm:t>
        <a:bodyPr/>
        <a:lstStyle/>
        <a:p>
          <a:endParaRPr lang="en-IN"/>
        </a:p>
      </dgm:t>
    </dgm:pt>
    <dgm:pt modelId="{E83E42D4-6B79-4151-8AC5-1C74374B73BA}">
      <dgm:prSet custT="1"/>
      <dgm:spPr/>
      <dgm:t>
        <a:bodyPr/>
        <a:lstStyle/>
        <a:p>
          <a:r>
            <a:rPr lang="en-IN" sz="1400" b="1" dirty="0"/>
            <a:t>Normal - 0.1817</a:t>
          </a:r>
        </a:p>
      </dgm:t>
    </dgm:pt>
    <dgm:pt modelId="{5B8D4490-2AB6-41D0-AD4B-088290279CD0}" type="parTrans" cxnId="{BE4A899D-CA44-40D8-BA55-E75EEFE95DF1}">
      <dgm:prSet/>
      <dgm:spPr/>
      <dgm:t>
        <a:bodyPr/>
        <a:lstStyle/>
        <a:p>
          <a:endParaRPr lang="en-IN"/>
        </a:p>
      </dgm:t>
    </dgm:pt>
    <dgm:pt modelId="{71062C11-29D8-4BA7-9612-EA24A38C43B6}" type="sibTrans" cxnId="{BE4A899D-CA44-40D8-BA55-E75EEFE95DF1}">
      <dgm:prSet/>
      <dgm:spPr/>
      <dgm:t>
        <a:bodyPr/>
        <a:lstStyle/>
        <a:p>
          <a:endParaRPr lang="en-IN"/>
        </a:p>
      </dgm:t>
    </dgm:pt>
    <dgm:pt modelId="{0769C174-A992-4FCC-8E5C-F1D2C42EA566}" type="pres">
      <dgm:prSet presAssocID="{97A7B8F2-6AA2-4100-A2A6-CCBD7681589C}" presName="Name0" presStyleCnt="0">
        <dgm:presLayoutVars>
          <dgm:dir/>
          <dgm:animLvl val="lvl"/>
          <dgm:resizeHandles val="exact"/>
        </dgm:presLayoutVars>
      </dgm:prSet>
      <dgm:spPr/>
    </dgm:pt>
    <dgm:pt modelId="{FBBF4789-D2DA-423D-9C88-4622DAFEE1FF}" type="pres">
      <dgm:prSet presAssocID="{A9C7A516-7450-409B-AF57-0A2D665159CE}" presName="linNode" presStyleCnt="0"/>
      <dgm:spPr/>
    </dgm:pt>
    <dgm:pt modelId="{7CB9E8AB-D310-48D1-86CA-94BCD3E30E58}" type="pres">
      <dgm:prSet presAssocID="{A9C7A516-7450-409B-AF57-0A2D665159CE}" presName="parentText" presStyleLbl="node1" presStyleIdx="0" presStyleCnt="4">
        <dgm:presLayoutVars>
          <dgm:chMax val="1"/>
          <dgm:bulletEnabled val="1"/>
        </dgm:presLayoutVars>
      </dgm:prSet>
      <dgm:spPr/>
    </dgm:pt>
    <dgm:pt modelId="{06FA6B9F-E84A-4991-968D-30C1751112BC}" type="pres">
      <dgm:prSet presAssocID="{7F8DF7C7-F931-40AD-9DB9-D955B0E2199E}" presName="sp" presStyleCnt="0"/>
      <dgm:spPr/>
    </dgm:pt>
    <dgm:pt modelId="{9E305AA9-7597-4393-95E1-B261EB647012}" type="pres">
      <dgm:prSet presAssocID="{99A44FC9-1E9E-40A0-BB85-D68BADBA20B3}" presName="linNode" presStyleCnt="0"/>
      <dgm:spPr/>
    </dgm:pt>
    <dgm:pt modelId="{9ABE3EBB-3FA1-434A-B70C-863FBF65DD4F}" type="pres">
      <dgm:prSet presAssocID="{99A44FC9-1E9E-40A0-BB85-D68BADBA20B3}" presName="parentText" presStyleLbl="node1" presStyleIdx="1" presStyleCnt="4">
        <dgm:presLayoutVars>
          <dgm:chMax val="1"/>
          <dgm:bulletEnabled val="1"/>
        </dgm:presLayoutVars>
      </dgm:prSet>
      <dgm:spPr/>
    </dgm:pt>
    <dgm:pt modelId="{931B1032-922C-468D-AC2A-955BE02111A6}" type="pres">
      <dgm:prSet presAssocID="{EFD34FC9-D390-4F1E-9A8F-B26529BCC168}" presName="sp" presStyleCnt="0"/>
      <dgm:spPr/>
    </dgm:pt>
    <dgm:pt modelId="{935EEC61-377C-45FC-A79D-32C903B8F336}" type="pres">
      <dgm:prSet presAssocID="{FC3667D4-ECA4-4AB4-8C27-D7ED79891B40}" presName="linNode" presStyleCnt="0"/>
      <dgm:spPr/>
    </dgm:pt>
    <dgm:pt modelId="{B658FD59-4CF7-4CE8-A96E-5EF64AED5713}" type="pres">
      <dgm:prSet presAssocID="{FC3667D4-ECA4-4AB4-8C27-D7ED79891B40}" presName="parentText" presStyleLbl="node1" presStyleIdx="2" presStyleCnt="4">
        <dgm:presLayoutVars>
          <dgm:chMax val="1"/>
          <dgm:bulletEnabled val="1"/>
        </dgm:presLayoutVars>
      </dgm:prSet>
      <dgm:spPr/>
    </dgm:pt>
    <dgm:pt modelId="{17F875A3-B5EC-4A75-911B-02562C094212}" type="pres">
      <dgm:prSet presAssocID="{53ABE713-A211-4A57-B0EB-FDED4B5760E0}" presName="sp" presStyleCnt="0"/>
      <dgm:spPr/>
    </dgm:pt>
    <dgm:pt modelId="{8DB563B3-E737-4954-9EE6-AF99F6803891}" type="pres">
      <dgm:prSet presAssocID="{E83E42D4-6B79-4151-8AC5-1C74374B73BA}" presName="linNode" presStyleCnt="0"/>
      <dgm:spPr/>
    </dgm:pt>
    <dgm:pt modelId="{5BF2929E-5654-4072-B264-5DB50F3BF3AD}" type="pres">
      <dgm:prSet presAssocID="{E83E42D4-6B79-4151-8AC5-1C74374B73BA}" presName="parentText" presStyleLbl="node1" presStyleIdx="3" presStyleCnt="4">
        <dgm:presLayoutVars>
          <dgm:chMax val="1"/>
          <dgm:bulletEnabled val="1"/>
        </dgm:presLayoutVars>
      </dgm:prSet>
      <dgm:spPr/>
    </dgm:pt>
  </dgm:ptLst>
  <dgm:cxnLst>
    <dgm:cxn modelId="{B9A99B1C-8F4B-41B0-892D-FF6D628434D4}" type="presOf" srcId="{FC3667D4-ECA4-4AB4-8C27-D7ED79891B40}" destId="{B658FD59-4CF7-4CE8-A96E-5EF64AED5713}" srcOrd="0" destOrd="0" presId="urn:microsoft.com/office/officeart/2005/8/layout/vList5"/>
    <dgm:cxn modelId="{25C0F230-A3CD-443F-9050-858B4B8C5C58}" type="presOf" srcId="{E83E42D4-6B79-4151-8AC5-1C74374B73BA}" destId="{5BF2929E-5654-4072-B264-5DB50F3BF3AD}" srcOrd="0" destOrd="0" presId="urn:microsoft.com/office/officeart/2005/8/layout/vList5"/>
    <dgm:cxn modelId="{EE1AD36B-4879-4716-AAD0-38BE340B9F62}" srcId="{97A7B8F2-6AA2-4100-A2A6-CCBD7681589C}" destId="{99A44FC9-1E9E-40A0-BB85-D68BADBA20B3}" srcOrd="1" destOrd="0" parTransId="{FBA720F4-9832-4C82-B1BC-D5B63AAF7741}" sibTransId="{EFD34FC9-D390-4F1E-9A8F-B26529BCC168}"/>
    <dgm:cxn modelId="{C5CB7681-3CF1-4984-AF7A-517091472E13}" type="presOf" srcId="{99A44FC9-1E9E-40A0-BB85-D68BADBA20B3}" destId="{9ABE3EBB-3FA1-434A-B70C-863FBF65DD4F}" srcOrd="0" destOrd="0" presId="urn:microsoft.com/office/officeart/2005/8/layout/vList5"/>
    <dgm:cxn modelId="{4F1C178E-70D7-478C-B398-958E8E588DD3}" srcId="{97A7B8F2-6AA2-4100-A2A6-CCBD7681589C}" destId="{A9C7A516-7450-409B-AF57-0A2D665159CE}" srcOrd="0" destOrd="0" parTransId="{450B43C7-CDAC-4206-A611-83F6A91CC048}" sibTransId="{7F8DF7C7-F931-40AD-9DB9-D955B0E2199E}"/>
    <dgm:cxn modelId="{BE4A899D-CA44-40D8-BA55-E75EEFE95DF1}" srcId="{97A7B8F2-6AA2-4100-A2A6-CCBD7681589C}" destId="{E83E42D4-6B79-4151-8AC5-1C74374B73BA}" srcOrd="3" destOrd="0" parTransId="{5B8D4490-2AB6-41D0-AD4B-088290279CD0}" sibTransId="{71062C11-29D8-4BA7-9612-EA24A38C43B6}"/>
    <dgm:cxn modelId="{9C1EF09E-F17B-412C-80DB-576630765509}" srcId="{97A7B8F2-6AA2-4100-A2A6-CCBD7681589C}" destId="{FC3667D4-ECA4-4AB4-8C27-D7ED79891B40}" srcOrd="2" destOrd="0" parTransId="{CF6B09A0-AE21-42A5-B145-12F89B61A0F1}" sibTransId="{53ABE713-A211-4A57-B0EB-FDED4B5760E0}"/>
    <dgm:cxn modelId="{1FB24EC5-DB97-480B-BC95-AF8E94C10A13}" type="presOf" srcId="{97A7B8F2-6AA2-4100-A2A6-CCBD7681589C}" destId="{0769C174-A992-4FCC-8E5C-F1D2C42EA566}" srcOrd="0" destOrd="0" presId="urn:microsoft.com/office/officeart/2005/8/layout/vList5"/>
    <dgm:cxn modelId="{47EAB4EC-C340-43CB-813E-8C19060F45D6}" type="presOf" srcId="{A9C7A516-7450-409B-AF57-0A2D665159CE}" destId="{7CB9E8AB-D310-48D1-86CA-94BCD3E30E58}" srcOrd="0" destOrd="0" presId="urn:microsoft.com/office/officeart/2005/8/layout/vList5"/>
    <dgm:cxn modelId="{9014BDEE-FB4B-4C1F-AAB4-2E349B0F2003}" type="presParOf" srcId="{0769C174-A992-4FCC-8E5C-F1D2C42EA566}" destId="{FBBF4789-D2DA-423D-9C88-4622DAFEE1FF}" srcOrd="0" destOrd="0" presId="urn:microsoft.com/office/officeart/2005/8/layout/vList5"/>
    <dgm:cxn modelId="{4CCBD567-895E-4681-A25D-81AF3A371EA5}" type="presParOf" srcId="{FBBF4789-D2DA-423D-9C88-4622DAFEE1FF}" destId="{7CB9E8AB-D310-48D1-86CA-94BCD3E30E58}" srcOrd="0" destOrd="0" presId="urn:microsoft.com/office/officeart/2005/8/layout/vList5"/>
    <dgm:cxn modelId="{03F6D59C-C303-46F5-B7C3-6235681A27CE}" type="presParOf" srcId="{0769C174-A992-4FCC-8E5C-F1D2C42EA566}" destId="{06FA6B9F-E84A-4991-968D-30C1751112BC}" srcOrd="1" destOrd="0" presId="urn:microsoft.com/office/officeart/2005/8/layout/vList5"/>
    <dgm:cxn modelId="{805EAB27-A05A-4B46-BDB0-2E7FA7930075}" type="presParOf" srcId="{0769C174-A992-4FCC-8E5C-F1D2C42EA566}" destId="{9E305AA9-7597-4393-95E1-B261EB647012}" srcOrd="2" destOrd="0" presId="urn:microsoft.com/office/officeart/2005/8/layout/vList5"/>
    <dgm:cxn modelId="{B38F5CBC-8911-4ADD-9F4F-571E1739C51D}" type="presParOf" srcId="{9E305AA9-7597-4393-95E1-B261EB647012}" destId="{9ABE3EBB-3FA1-434A-B70C-863FBF65DD4F}" srcOrd="0" destOrd="0" presId="urn:microsoft.com/office/officeart/2005/8/layout/vList5"/>
    <dgm:cxn modelId="{7F13DC18-8619-42BD-B76B-4D54D2AE8D2C}" type="presParOf" srcId="{0769C174-A992-4FCC-8E5C-F1D2C42EA566}" destId="{931B1032-922C-468D-AC2A-955BE02111A6}" srcOrd="3" destOrd="0" presId="urn:microsoft.com/office/officeart/2005/8/layout/vList5"/>
    <dgm:cxn modelId="{B2B816F1-78CA-4004-9C82-B2E8DD204D74}" type="presParOf" srcId="{0769C174-A992-4FCC-8E5C-F1D2C42EA566}" destId="{935EEC61-377C-45FC-A79D-32C903B8F336}" srcOrd="4" destOrd="0" presId="urn:microsoft.com/office/officeart/2005/8/layout/vList5"/>
    <dgm:cxn modelId="{51980DB4-B9D6-45A8-9E18-FF4680BFFDD5}" type="presParOf" srcId="{935EEC61-377C-45FC-A79D-32C903B8F336}" destId="{B658FD59-4CF7-4CE8-A96E-5EF64AED5713}" srcOrd="0" destOrd="0" presId="urn:microsoft.com/office/officeart/2005/8/layout/vList5"/>
    <dgm:cxn modelId="{2ACF7A03-133F-4E48-9C05-56DB3D9D7E26}" type="presParOf" srcId="{0769C174-A992-4FCC-8E5C-F1D2C42EA566}" destId="{17F875A3-B5EC-4A75-911B-02562C094212}" srcOrd="5" destOrd="0" presId="urn:microsoft.com/office/officeart/2005/8/layout/vList5"/>
    <dgm:cxn modelId="{5071C5C5-6594-4F1D-B3C9-5C0FA9A6CAEB}" type="presParOf" srcId="{0769C174-A992-4FCC-8E5C-F1D2C42EA566}" destId="{8DB563B3-E737-4954-9EE6-AF99F6803891}" srcOrd="6" destOrd="0" presId="urn:microsoft.com/office/officeart/2005/8/layout/vList5"/>
    <dgm:cxn modelId="{AF116B63-FF13-48D4-809E-D0E2EF840DCF}" type="presParOf" srcId="{8DB563B3-E737-4954-9EE6-AF99F6803891}" destId="{5BF2929E-5654-4072-B264-5DB50F3BF3AD}"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7A7B8F2-6AA2-4100-A2A6-CCBD7681589C}"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IN"/>
        </a:p>
      </dgm:t>
    </dgm:pt>
    <dgm:pt modelId="{A9C7A516-7450-409B-AF57-0A2D665159CE}">
      <dgm:prSet custT="1"/>
      <dgm:spPr/>
      <dgm:t>
        <a:bodyPr/>
        <a:lstStyle/>
        <a:p>
          <a:r>
            <a:rPr lang="en-IN" sz="1400" b="1" i="0" dirty="0"/>
            <a:t>DoS -  1.0</a:t>
          </a:r>
          <a:endParaRPr lang="en-IN" sz="1400" b="1" dirty="0"/>
        </a:p>
      </dgm:t>
    </dgm:pt>
    <dgm:pt modelId="{450B43C7-CDAC-4206-A611-83F6A91CC048}" type="parTrans" cxnId="{4F1C178E-70D7-478C-B398-958E8E588DD3}">
      <dgm:prSet/>
      <dgm:spPr/>
      <dgm:t>
        <a:bodyPr/>
        <a:lstStyle/>
        <a:p>
          <a:endParaRPr lang="en-IN"/>
        </a:p>
      </dgm:t>
    </dgm:pt>
    <dgm:pt modelId="{7F8DF7C7-F931-40AD-9DB9-D955B0E2199E}" type="sibTrans" cxnId="{4F1C178E-70D7-478C-B398-958E8E588DD3}">
      <dgm:prSet/>
      <dgm:spPr/>
      <dgm:t>
        <a:bodyPr/>
        <a:lstStyle/>
        <a:p>
          <a:endParaRPr lang="en-IN"/>
        </a:p>
      </dgm:t>
    </dgm:pt>
    <dgm:pt modelId="{99A44FC9-1E9E-40A0-BB85-D68BADBA20B3}">
      <dgm:prSet custT="1"/>
      <dgm:spPr/>
      <dgm:t>
        <a:bodyPr/>
        <a:lstStyle/>
        <a:p>
          <a:r>
            <a:rPr lang="en-IN" sz="1400" b="1" dirty="0"/>
            <a:t>Fuzzing – 1.0</a:t>
          </a:r>
        </a:p>
      </dgm:t>
    </dgm:pt>
    <dgm:pt modelId="{FBA720F4-9832-4C82-B1BC-D5B63AAF7741}" type="parTrans" cxnId="{EE1AD36B-4879-4716-AAD0-38BE340B9F62}">
      <dgm:prSet/>
      <dgm:spPr/>
      <dgm:t>
        <a:bodyPr/>
        <a:lstStyle/>
        <a:p>
          <a:endParaRPr lang="en-IN"/>
        </a:p>
      </dgm:t>
    </dgm:pt>
    <dgm:pt modelId="{EFD34FC9-D390-4F1E-9A8F-B26529BCC168}" type="sibTrans" cxnId="{EE1AD36B-4879-4716-AAD0-38BE340B9F62}">
      <dgm:prSet/>
      <dgm:spPr/>
      <dgm:t>
        <a:bodyPr/>
        <a:lstStyle/>
        <a:p>
          <a:endParaRPr lang="en-IN"/>
        </a:p>
      </dgm:t>
    </dgm:pt>
    <dgm:pt modelId="{FC3667D4-ECA4-4AB4-8C27-D7ED79891B40}">
      <dgm:prSet custT="1"/>
      <dgm:spPr/>
      <dgm:t>
        <a:bodyPr/>
        <a:lstStyle/>
        <a:p>
          <a:r>
            <a:rPr lang="en-IN" sz="1400" b="1" dirty="0"/>
            <a:t>Impersonation – 1.0</a:t>
          </a:r>
        </a:p>
      </dgm:t>
    </dgm:pt>
    <dgm:pt modelId="{CF6B09A0-AE21-42A5-B145-12F89B61A0F1}" type="parTrans" cxnId="{9C1EF09E-F17B-412C-80DB-576630765509}">
      <dgm:prSet/>
      <dgm:spPr/>
      <dgm:t>
        <a:bodyPr/>
        <a:lstStyle/>
        <a:p>
          <a:endParaRPr lang="en-IN"/>
        </a:p>
      </dgm:t>
    </dgm:pt>
    <dgm:pt modelId="{53ABE713-A211-4A57-B0EB-FDED4B5760E0}" type="sibTrans" cxnId="{9C1EF09E-F17B-412C-80DB-576630765509}">
      <dgm:prSet/>
      <dgm:spPr/>
      <dgm:t>
        <a:bodyPr/>
        <a:lstStyle/>
        <a:p>
          <a:endParaRPr lang="en-IN"/>
        </a:p>
      </dgm:t>
    </dgm:pt>
    <dgm:pt modelId="{E83E42D4-6B79-4151-8AC5-1C74374B73BA}">
      <dgm:prSet custT="1"/>
      <dgm:spPr/>
      <dgm:t>
        <a:bodyPr/>
        <a:lstStyle/>
        <a:p>
          <a:r>
            <a:rPr lang="en-IN" sz="1400" b="1" dirty="0"/>
            <a:t>Normal – 0.1817</a:t>
          </a:r>
        </a:p>
      </dgm:t>
    </dgm:pt>
    <dgm:pt modelId="{5B8D4490-2AB6-41D0-AD4B-088290279CD0}" type="parTrans" cxnId="{BE4A899D-CA44-40D8-BA55-E75EEFE95DF1}">
      <dgm:prSet/>
      <dgm:spPr/>
      <dgm:t>
        <a:bodyPr/>
        <a:lstStyle/>
        <a:p>
          <a:endParaRPr lang="en-IN"/>
        </a:p>
      </dgm:t>
    </dgm:pt>
    <dgm:pt modelId="{71062C11-29D8-4BA7-9612-EA24A38C43B6}" type="sibTrans" cxnId="{BE4A899D-CA44-40D8-BA55-E75EEFE95DF1}">
      <dgm:prSet/>
      <dgm:spPr/>
      <dgm:t>
        <a:bodyPr/>
        <a:lstStyle/>
        <a:p>
          <a:endParaRPr lang="en-IN"/>
        </a:p>
      </dgm:t>
    </dgm:pt>
    <dgm:pt modelId="{0769C174-A992-4FCC-8E5C-F1D2C42EA566}" type="pres">
      <dgm:prSet presAssocID="{97A7B8F2-6AA2-4100-A2A6-CCBD7681589C}" presName="Name0" presStyleCnt="0">
        <dgm:presLayoutVars>
          <dgm:dir/>
          <dgm:animLvl val="lvl"/>
          <dgm:resizeHandles val="exact"/>
        </dgm:presLayoutVars>
      </dgm:prSet>
      <dgm:spPr/>
    </dgm:pt>
    <dgm:pt modelId="{FBBF4789-D2DA-423D-9C88-4622DAFEE1FF}" type="pres">
      <dgm:prSet presAssocID="{A9C7A516-7450-409B-AF57-0A2D665159CE}" presName="linNode" presStyleCnt="0"/>
      <dgm:spPr/>
    </dgm:pt>
    <dgm:pt modelId="{7CB9E8AB-D310-48D1-86CA-94BCD3E30E58}" type="pres">
      <dgm:prSet presAssocID="{A9C7A516-7450-409B-AF57-0A2D665159CE}" presName="parentText" presStyleLbl="node1" presStyleIdx="0" presStyleCnt="4">
        <dgm:presLayoutVars>
          <dgm:chMax val="1"/>
          <dgm:bulletEnabled val="1"/>
        </dgm:presLayoutVars>
      </dgm:prSet>
      <dgm:spPr/>
    </dgm:pt>
    <dgm:pt modelId="{06FA6B9F-E84A-4991-968D-30C1751112BC}" type="pres">
      <dgm:prSet presAssocID="{7F8DF7C7-F931-40AD-9DB9-D955B0E2199E}" presName="sp" presStyleCnt="0"/>
      <dgm:spPr/>
    </dgm:pt>
    <dgm:pt modelId="{9E305AA9-7597-4393-95E1-B261EB647012}" type="pres">
      <dgm:prSet presAssocID="{99A44FC9-1E9E-40A0-BB85-D68BADBA20B3}" presName="linNode" presStyleCnt="0"/>
      <dgm:spPr/>
    </dgm:pt>
    <dgm:pt modelId="{9ABE3EBB-3FA1-434A-B70C-863FBF65DD4F}" type="pres">
      <dgm:prSet presAssocID="{99A44FC9-1E9E-40A0-BB85-D68BADBA20B3}" presName="parentText" presStyleLbl="node1" presStyleIdx="1" presStyleCnt="4">
        <dgm:presLayoutVars>
          <dgm:chMax val="1"/>
          <dgm:bulletEnabled val="1"/>
        </dgm:presLayoutVars>
      </dgm:prSet>
      <dgm:spPr/>
    </dgm:pt>
    <dgm:pt modelId="{931B1032-922C-468D-AC2A-955BE02111A6}" type="pres">
      <dgm:prSet presAssocID="{EFD34FC9-D390-4F1E-9A8F-B26529BCC168}" presName="sp" presStyleCnt="0"/>
      <dgm:spPr/>
    </dgm:pt>
    <dgm:pt modelId="{935EEC61-377C-45FC-A79D-32C903B8F336}" type="pres">
      <dgm:prSet presAssocID="{FC3667D4-ECA4-4AB4-8C27-D7ED79891B40}" presName="linNode" presStyleCnt="0"/>
      <dgm:spPr/>
    </dgm:pt>
    <dgm:pt modelId="{B658FD59-4CF7-4CE8-A96E-5EF64AED5713}" type="pres">
      <dgm:prSet presAssocID="{FC3667D4-ECA4-4AB4-8C27-D7ED79891B40}" presName="parentText" presStyleLbl="node1" presStyleIdx="2" presStyleCnt="4">
        <dgm:presLayoutVars>
          <dgm:chMax val="1"/>
          <dgm:bulletEnabled val="1"/>
        </dgm:presLayoutVars>
      </dgm:prSet>
      <dgm:spPr/>
    </dgm:pt>
    <dgm:pt modelId="{17F875A3-B5EC-4A75-911B-02562C094212}" type="pres">
      <dgm:prSet presAssocID="{53ABE713-A211-4A57-B0EB-FDED4B5760E0}" presName="sp" presStyleCnt="0"/>
      <dgm:spPr/>
    </dgm:pt>
    <dgm:pt modelId="{8DB563B3-E737-4954-9EE6-AF99F6803891}" type="pres">
      <dgm:prSet presAssocID="{E83E42D4-6B79-4151-8AC5-1C74374B73BA}" presName="linNode" presStyleCnt="0"/>
      <dgm:spPr/>
    </dgm:pt>
    <dgm:pt modelId="{5BF2929E-5654-4072-B264-5DB50F3BF3AD}" type="pres">
      <dgm:prSet presAssocID="{E83E42D4-6B79-4151-8AC5-1C74374B73BA}" presName="parentText" presStyleLbl="node1" presStyleIdx="3" presStyleCnt="4">
        <dgm:presLayoutVars>
          <dgm:chMax val="1"/>
          <dgm:bulletEnabled val="1"/>
        </dgm:presLayoutVars>
      </dgm:prSet>
      <dgm:spPr/>
    </dgm:pt>
  </dgm:ptLst>
  <dgm:cxnLst>
    <dgm:cxn modelId="{B9A99B1C-8F4B-41B0-892D-FF6D628434D4}" type="presOf" srcId="{FC3667D4-ECA4-4AB4-8C27-D7ED79891B40}" destId="{B658FD59-4CF7-4CE8-A96E-5EF64AED5713}" srcOrd="0" destOrd="0" presId="urn:microsoft.com/office/officeart/2005/8/layout/vList5"/>
    <dgm:cxn modelId="{25C0F230-A3CD-443F-9050-858B4B8C5C58}" type="presOf" srcId="{E83E42D4-6B79-4151-8AC5-1C74374B73BA}" destId="{5BF2929E-5654-4072-B264-5DB50F3BF3AD}" srcOrd="0" destOrd="0" presId="urn:microsoft.com/office/officeart/2005/8/layout/vList5"/>
    <dgm:cxn modelId="{EE1AD36B-4879-4716-AAD0-38BE340B9F62}" srcId="{97A7B8F2-6AA2-4100-A2A6-CCBD7681589C}" destId="{99A44FC9-1E9E-40A0-BB85-D68BADBA20B3}" srcOrd="1" destOrd="0" parTransId="{FBA720F4-9832-4C82-B1BC-D5B63AAF7741}" sibTransId="{EFD34FC9-D390-4F1E-9A8F-B26529BCC168}"/>
    <dgm:cxn modelId="{C5CB7681-3CF1-4984-AF7A-517091472E13}" type="presOf" srcId="{99A44FC9-1E9E-40A0-BB85-D68BADBA20B3}" destId="{9ABE3EBB-3FA1-434A-B70C-863FBF65DD4F}" srcOrd="0" destOrd="0" presId="urn:microsoft.com/office/officeart/2005/8/layout/vList5"/>
    <dgm:cxn modelId="{4F1C178E-70D7-478C-B398-958E8E588DD3}" srcId="{97A7B8F2-6AA2-4100-A2A6-CCBD7681589C}" destId="{A9C7A516-7450-409B-AF57-0A2D665159CE}" srcOrd="0" destOrd="0" parTransId="{450B43C7-CDAC-4206-A611-83F6A91CC048}" sibTransId="{7F8DF7C7-F931-40AD-9DB9-D955B0E2199E}"/>
    <dgm:cxn modelId="{BE4A899D-CA44-40D8-BA55-E75EEFE95DF1}" srcId="{97A7B8F2-6AA2-4100-A2A6-CCBD7681589C}" destId="{E83E42D4-6B79-4151-8AC5-1C74374B73BA}" srcOrd="3" destOrd="0" parTransId="{5B8D4490-2AB6-41D0-AD4B-088290279CD0}" sibTransId="{71062C11-29D8-4BA7-9612-EA24A38C43B6}"/>
    <dgm:cxn modelId="{9C1EF09E-F17B-412C-80DB-576630765509}" srcId="{97A7B8F2-6AA2-4100-A2A6-CCBD7681589C}" destId="{FC3667D4-ECA4-4AB4-8C27-D7ED79891B40}" srcOrd="2" destOrd="0" parTransId="{CF6B09A0-AE21-42A5-B145-12F89B61A0F1}" sibTransId="{53ABE713-A211-4A57-B0EB-FDED4B5760E0}"/>
    <dgm:cxn modelId="{1FB24EC5-DB97-480B-BC95-AF8E94C10A13}" type="presOf" srcId="{97A7B8F2-6AA2-4100-A2A6-CCBD7681589C}" destId="{0769C174-A992-4FCC-8E5C-F1D2C42EA566}" srcOrd="0" destOrd="0" presId="urn:microsoft.com/office/officeart/2005/8/layout/vList5"/>
    <dgm:cxn modelId="{47EAB4EC-C340-43CB-813E-8C19060F45D6}" type="presOf" srcId="{A9C7A516-7450-409B-AF57-0A2D665159CE}" destId="{7CB9E8AB-D310-48D1-86CA-94BCD3E30E58}" srcOrd="0" destOrd="0" presId="urn:microsoft.com/office/officeart/2005/8/layout/vList5"/>
    <dgm:cxn modelId="{9014BDEE-FB4B-4C1F-AAB4-2E349B0F2003}" type="presParOf" srcId="{0769C174-A992-4FCC-8E5C-F1D2C42EA566}" destId="{FBBF4789-D2DA-423D-9C88-4622DAFEE1FF}" srcOrd="0" destOrd="0" presId="urn:microsoft.com/office/officeart/2005/8/layout/vList5"/>
    <dgm:cxn modelId="{4CCBD567-895E-4681-A25D-81AF3A371EA5}" type="presParOf" srcId="{FBBF4789-D2DA-423D-9C88-4622DAFEE1FF}" destId="{7CB9E8AB-D310-48D1-86CA-94BCD3E30E58}" srcOrd="0" destOrd="0" presId="urn:microsoft.com/office/officeart/2005/8/layout/vList5"/>
    <dgm:cxn modelId="{03F6D59C-C303-46F5-B7C3-6235681A27CE}" type="presParOf" srcId="{0769C174-A992-4FCC-8E5C-F1D2C42EA566}" destId="{06FA6B9F-E84A-4991-968D-30C1751112BC}" srcOrd="1" destOrd="0" presId="urn:microsoft.com/office/officeart/2005/8/layout/vList5"/>
    <dgm:cxn modelId="{805EAB27-A05A-4B46-BDB0-2E7FA7930075}" type="presParOf" srcId="{0769C174-A992-4FCC-8E5C-F1D2C42EA566}" destId="{9E305AA9-7597-4393-95E1-B261EB647012}" srcOrd="2" destOrd="0" presId="urn:microsoft.com/office/officeart/2005/8/layout/vList5"/>
    <dgm:cxn modelId="{B38F5CBC-8911-4ADD-9F4F-571E1739C51D}" type="presParOf" srcId="{9E305AA9-7597-4393-95E1-B261EB647012}" destId="{9ABE3EBB-3FA1-434A-B70C-863FBF65DD4F}" srcOrd="0" destOrd="0" presId="urn:microsoft.com/office/officeart/2005/8/layout/vList5"/>
    <dgm:cxn modelId="{7F13DC18-8619-42BD-B76B-4D54D2AE8D2C}" type="presParOf" srcId="{0769C174-A992-4FCC-8E5C-F1D2C42EA566}" destId="{931B1032-922C-468D-AC2A-955BE02111A6}" srcOrd="3" destOrd="0" presId="urn:microsoft.com/office/officeart/2005/8/layout/vList5"/>
    <dgm:cxn modelId="{B2B816F1-78CA-4004-9C82-B2E8DD204D74}" type="presParOf" srcId="{0769C174-A992-4FCC-8E5C-F1D2C42EA566}" destId="{935EEC61-377C-45FC-A79D-32C903B8F336}" srcOrd="4" destOrd="0" presId="urn:microsoft.com/office/officeart/2005/8/layout/vList5"/>
    <dgm:cxn modelId="{51980DB4-B9D6-45A8-9E18-FF4680BFFDD5}" type="presParOf" srcId="{935EEC61-377C-45FC-A79D-32C903B8F336}" destId="{B658FD59-4CF7-4CE8-A96E-5EF64AED5713}" srcOrd="0" destOrd="0" presId="urn:microsoft.com/office/officeart/2005/8/layout/vList5"/>
    <dgm:cxn modelId="{2ACF7A03-133F-4E48-9C05-56DB3D9D7E26}" type="presParOf" srcId="{0769C174-A992-4FCC-8E5C-F1D2C42EA566}" destId="{17F875A3-B5EC-4A75-911B-02562C094212}" srcOrd="5" destOrd="0" presId="urn:microsoft.com/office/officeart/2005/8/layout/vList5"/>
    <dgm:cxn modelId="{5071C5C5-6594-4F1D-B3C9-5C0FA9A6CAEB}" type="presParOf" srcId="{0769C174-A992-4FCC-8E5C-F1D2C42EA566}" destId="{8DB563B3-E737-4954-9EE6-AF99F6803891}" srcOrd="6" destOrd="0" presId="urn:microsoft.com/office/officeart/2005/8/layout/vList5"/>
    <dgm:cxn modelId="{AF116B63-FF13-48D4-809E-D0E2EF840DCF}" type="presParOf" srcId="{8DB563B3-E737-4954-9EE6-AF99F6803891}" destId="{5BF2929E-5654-4072-B264-5DB50F3BF3AD}" srcOrd="0" destOrd="0" presId="urn:microsoft.com/office/officeart/2005/8/layout/vList5"/>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7A7B8F2-6AA2-4100-A2A6-CCBD7681589C}"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IN"/>
        </a:p>
      </dgm:t>
    </dgm:pt>
    <dgm:pt modelId="{A9C7A516-7450-409B-AF57-0A2D665159CE}">
      <dgm:prSet custT="1"/>
      <dgm:spPr/>
      <dgm:t>
        <a:bodyPr/>
        <a:lstStyle/>
        <a:p>
          <a:r>
            <a:rPr lang="en-IN" sz="1400" b="1" i="0" dirty="0"/>
            <a:t>DoS -  1.0</a:t>
          </a:r>
          <a:endParaRPr lang="en-IN" sz="1400" b="1" dirty="0"/>
        </a:p>
      </dgm:t>
    </dgm:pt>
    <dgm:pt modelId="{450B43C7-CDAC-4206-A611-83F6A91CC048}" type="parTrans" cxnId="{4F1C178E-70D7-478C-B398-958E8E588DD3}">
      <dgm:prSet/>
      <dgm:spPr/>
      <dgm:t>
        <a:bodyPr/>
        <a:lstStyle/>
        <a:p>
          <a:endParaRPr lang="en-IN"/>
        </a:p>
      </dgm:t>
    </dgm:pt>
    <dgm:pt modelId="{7F8DF7C7-F931-40AD-9DB9-D955B0E2199E}" type="sibTrans" cxnId="{4F1C178E-70D7-478C-B398-958E8E588DD3}">
      <dgm:prSet/>
      <dgm:spPr/>
      <dgm:t>
        <a:bodyPr/>
        <a:lstStyle/>
        <a:p>
          <a:endParaRPr lang="en-IN"/>
        </a:p>
      </dgm:t>
    </dgm:pt>
    <dgm:pt modelId="{99A44FC9-1E9E-40A0-BB85-D68BADBA20B3}">
      <dgm:prSet custT="1"/>
      <dgm:spPr/>
      <dgm:t>
        <a:bodyPr/>
        <a:lstStyle/>
        <a:p>
          <a:r>
            <a:rPr lang="en-IN" sz="1400" b="1" dirty="0"/>
            <a:t>Fuzzing – 1.0</a:t>
          </a:r>
        </a:p>
      </dgm:t>
    </dgm:pt>
    <dgm:pt modelId="{FBA720F4-9832-4C82-B1BC-D5B63AAF7741}" type="parTrans" cxnId="{EE1AD36B-4879-4716-AAD0-38BE340B9F62}">
      <dgm:prSet/>
      <dgm:spPr/>
      <dgm:t>
        <a:bodyPr/>
        <a:lstStyle/>
        <a:p>
          <a:endParaRPr lang="en-IN"/>
        </a:p>
      </dgm:t>
    </dgm:pt>
    <dgm:pt modelId="{EFD34FC9-D390-4F1E-9A8F-B26529BCC168}" type="sibTrans" cxnId="{EE1AD36B-4879-4716-AAD0-38BE340B9F62}">
      <dgm:prSet/>
      <dgm:spPr/>
      <dgm:t>
        <a:bodyPr/>
        <a:lstStyle/>
        <a:p>
          <a:endParaRPr lang="en-IN"/>
        </a:p>
      </dgm:t>
    </dgm:pt>
    <dgm:pt modelId="{FC3667D4-ECA4-4AB4-8C27-D7ED79891B40}">
      <dgm:prSet custT="1"/>
      <dgm:spPr/>
      <dgm:t>
        <a:bodyPr/>
        <a:lstStyle/>
        <a:p>
          <a:r>
            <a:rPr lang="en-IN" sz="1400" b="1" dirty="0"/>
            <a:t>Impersonation – 1.0</a:t>
          </a:r>
        </a:p>
      </dgm:t>
    </dgm:pt>
    <dgm:pt modelId="{CF6B09A0-AE21-42A5-B145-12F89B61A0F1}" type="parTrans" cxnId="{9C1EF09E-F17B-412C-80DB-576630765509}">
      <dgm:prSet/>
      <dgm:spPr/>
      <dgm:t>
        <a:bodyPr/>
        <a:lstStyle/>
        <a:p>
          <a:endParaRPr lang="en-IN"/>
        </a:p>
      </dgm:t>
    </dgm:pt>
    <dgm:pt modelId="{53ABE713-A211-4A57-B0EB-FDED4B5760E0}" type="sibTrans" cxnId="{9C1EF09E-F17B-412C-80DB-576630765509}">
      <dgm:prSet/>
      <dgm:spPr/>
      <dgm:t>
        <a:bodyPr/>
        <a:lstStyle/>
        <a:p>
          <a:endParaRPr lang="en-IN"/>
        </a:p>
      </dgm:t>
    </dgm:pt>
    <dgm:pt modelId="{E83E42D4-6B79-4151-8AC5-1C74374B73BA}">
      <dgm:prSet custT="1"/>
      <dgm:spPr/>
      <dgm:t>
        <a:bodyPr/>
        <a:lstStyle/>
        <a:p>
          <a:r>
            <a:rPr lang="en-IN" sz="1400" b="1" dirty="0"/>
            <a:t>Normal – 0.1817</a:t>
          </a:r>
        </a:p>
      </dgm:t>
    </dgm:pt>
    <dgm:pt modelId="{5B8D4490-2AB6-41D0-AD4B-088290279CD0}" type="parTrans" cxnId="{BE4A899D-CA44-40D8-BA55-E75EEFE95DF1}">
      <dgm:prSet/>
      <dgm:spPr/>
      <dgm:t>
        <a:bodyPr/>
        <a:lstStyle/>
        <a:p>
          <a:endParaRPr lang="en-IN"/>
        </a:p>
      </dgm:t>
    </dgm:pt>
    <dgm:pt modelId="{71062C11-29D8-4BA7-9612-EA24A38C43B6}" type="sibTrans" cxnId="{BE4A899D-CA44-40D8-BA55-E75EEFE95DF1}">
      <dgm:prSet/>
      <dgm:spPr/>
      <dgm:t>
        <a:bodyPr/>
        <a:lstStyle/>
        <a:p>
          <a:endParaRPr lang="en-IN"/>
        </a:p>
      </dgm:t>
    </dgm:pt>
    <dgm:pt modelId="{0769C174-A992-4FCC-8E5C-F1D2C42EA566}" type="pres">
      <dgm:prSet presAssocID="{97A7B8F2-6AA2-4100-A2A6-CCBD7681589C}" presName="Name0" presStyleCnt="0">
        <dgm:presLayoutVars>
          <dgm:dir/>
          <dgm:animLvl val="lvl"/>
          <dgm:resizeHandles val="exact"/>
        </dgm:presLayoutVars>
      </dgm:prSet>
      <dgm:spPr/>
    </dgm:pt>
    <dgm:pt modelId="{FBBF4789-D2DA-423D-9C88-4622DAFEE1FF}" type="pres">
      <dgm:prSet presAssocID="{A9C7A516-7450-409B-AF57-0A2D665159CE}" presName="linNode" presStyleCnt="0"/>
      <dgm:spPr/>
    </dgm:pt>
    <dgm:pt modelId="{7CB9E8AB-D310-48D1-86CA-94BCD3E30E58}" type="pres">
      <dgm:prSet presAssocID="{A9C7A516-7450-409B-AF57-0A2D665159CE}" presName="parentText" presStyleLbl="node1" presStyleIdx="0" presStyleCnt="4">
        <dgm:presLayoutVars>
          <dgm:chMax val="1"/>
          <dgm:bulletEnabled val="1"/>
        </dgm:presLayoutVars>
      </dgm:prSet>
      <dgm:spPr/>
    </dgm:pt>
    <dgm:pt modelId="{06FA6B9F-E84A-4991-968D-30C1751112BC}" type="pres">
      <dgm:prSet presAssocID="{7F8DF7C7-F931-40AD-9DB9-D955B0E2199E}" presName="sp" presStyleCnt="0"/>
      <dgm:spPr/>
    </dgm:pt>
    <dgm:pt modelId="{9E305AA9-7597-4393-95E1-B261EB647012}" type="pres">
      <dgm:prSet presAssocID="{99A44FC9-1E9E-40A0-BB85-D68BADBA20B3}" presName="linNode" presStyleCnt="0"/>
      <dgm:spPr/>
    </dgm:pt>
    <dgm:pt modelId="{9ABE3EBB-3FA1-434A-B70C-863FBF65DD4F}" type="pres">
      <dgm:prSet presAssocID="{99A44FC9-1E9E-40A0-BB85-D68BADBA20B3}" presName="parentText" presStyleLbl="node1" presStyleIdx="1" presStyleCnt="4">
        <dgm:presLayoutVars>
          <dgm:chMax val="1"/>
          <dgm:bulletEnabled val="1"/>
        </dgm:presLayoutVars>
      </dgm:prSet>
      <dgm:spPr/>
    </dgm:pt>
    <dgm:pt modelId="{931B1032-922C-468D-AC2A-955BE02111A6}" type="pres">
      <dgm:prSet presAssocID="{EFD34FC9-D390-4F1E-9A8F-B26529BCC168}" presName="sp" presStyleCnt="0"/>
      <dgm:spPr/>
    </dgm:pt>
    <dgm:pt modelId="{935EEC61-377C-45FC-A79D-32C903B8F336}" type="pres">
      <dgm:prSet presAssocID="{FC3667D4-ECA4-4AB4-8C27-D7ED79891B40}" presName="linNode" presStyleCnt="0"/>
      <dgm:spPr/>
    </dgm:pt>
    <dgm:pt modelId="{B658FD59-4CF7-4CE8-A96E-5EF64AED5713}" type="pres">
      <dgm:prSet presAssocID="{FC3667D4-ECA4-4AB4-8C27-D7ED79891B40}" presName="parentText" presStyleLbl="node1" presStyleIdx="2" presStyleCnt="4">
        <dgm:presLayoutVars>
          <dgm:chMax val="1"/>
          <dgm:bulletEnabled val="1"/>
        </dgm:presLayoutVars>
      </dgm:prSet>
      <dgm:spPr/>
    </dgm:pt>
    <dgm:pt modelId="{17F875A3-B5EC-4A75-911B-02562C094212}" type="pres">
      <dgm:prSet presAssocID="{53ABE713-A211-4A57-B0EB-FDED4B5760E0}" presName="sp" presStyleCnt="0"/>
      <dgm:spPr/>
    </dgm:pt>
    <dgm:pt modelId="{8DB563B3-E737-4954-9EE6-AF99F6803891}" type="pres">
      <dgm:prSet presAssocID="{E83E42D4-6B79-4151-8AC5-1C74374B73BA}" presName="linNode" presStyleCnt="0"/>
      <dgm:spPr/>
    </dgm:pt>
    <dgm:pt modelId="{5BF2929E-5654-4072-B264-5DB50F3BF3AD}" type="pres">
      <dgm:prSet presAssocID="{E83E42D4-6B79-4151-8AC5-1C74374B73BA}" presName="parentText" presStyleLbl="node1" presStyleIdx="3" presStyleCnt="4">
        <dgm:presLayoutVars>
          <dgm:chMax val="1"/>
          <dgm:bulletEnabled val="1"/>
        </dgm:presLayoutVars>
      </dgm:prSet>
      <dgm:spPr/>
    </dgm:pt>
  </dgm:ptLst>
  <dgm:cxnLst>
    <dgm:cxn modelId="{B9A99B1C-8F4B-41B0-892D-FF6D628434D4}" type="presOf" srcId="{FC3667D4-ECA4-4AB4-8C27-D7ED79891B40}" destId="{B658FD59-4CF7-4CE8-A96E-5EF64AED5713}" srcOrd="0" destOrd="0" presId="urn:microsoft.com/office/officeart/2005/8/layout/vList5"/>
    <dgm:cxn modelId="{25C0F230-A3CD-443F-9050-858B4B8C5C58}" type="presOf" srcId="{E83E42D4-6B79-4151-8AC5-1C74374B73BA}" destId="{5BF2929E-5654-4072-B264-5DB50F3BF3AD}" srcOrd="0" destOrd="0" presId="urn:microsoft.com/office/officeart/2005/8/layout/vList5"/>
    <dgm:cxn modelId="{EE1AD36B-4879-4716-AAD0-38BE340B9F62}" srcId="{97A7B8F2-6AA2-4100-A2A6-CCBD7681589C}" destId="{99A44FC9-1E9E-40A0-BB85-D68BADBA20B3}" srcOrd="1" destOrd="0" parTransId="{FBA720F4-9832-4C82-B1BC-D5B63AAF7741}" sibTransId="{EFD34FC9-D390-4F1E-9A8F-B26529BCC168}"/>
    <dgm:cxn modelId="{C5CB7681-3CF1-4984-AF7A-517091472E13}" type="presOf" srcId="{99A44FC9-1E9E-40A0-BB85-D68BADBA20B3}" destId="{9ABE3EBB-3FA1-434A-B70C-863FBF65DD4F}" srcOrd="0" destOrd="0" presId="urn:microsoft.com/office/officeart/2005/8/layout/vList5"/>
    <dgm:cxn modelId="{4F1C178E-70D7-478C-B398-958E8E588DD3}" srcId="{97A7B8F2-6AA2-4100-A2A6-CCBD7681589C}" destId="{A9C7A516-7450-409B-AF57-0A2D665159CE}" srcOrd="0" destOrd="0" parTransId="{450B43C7-CDAC-4206-A611-83F6A91CC048}" sibTransId="{7F8DF7C7-F931-40AD-9DB9-D955B0E2199E}"/>
    <dgm:cxn modelId="{BE4A899D-CA44-40D8-BA55-E75EEFE95DF1}" srcId="{97A7B8F2-6AA2-4100-A2A6-CCBD7681589C}" destId="{E83E42D4-6B79-4151-8AC5-1C74374B73BA}" srcOrd="3" destOrd="0" parTransId="{5B8D4490-2AB6-41D0-AD4B-088290279CD0}" sibTransId="{71062C11-29D8-4BA7-9612-EA24A38C43B6}"/>
    <dgm:cxn modelId="{9C1EF09E-F17B-412C-80DB-576630765509}" srcId="{97A7B8F2-6AA2-4100-A2A6-CCBD7681589C}" destId="{FC3667D4-ECA4-4AB4-8C27-D7ED79891B40}" srcOrd="2" destOrd="0" parTransId="{CF6B09A0-AE21-42A5-B145-12F89B61A0F1}" sibTransId="{53ABE713-A211-4A57-B0EB-FDED4B5760E0}"/>
    <dgm:cxn modelId="{1FB24EC5-DB97-480B-BC95-AF8E94C10A13}" type="presOf" srcId="{97A7B8F2-6AA2-4100-A2A6-CCBD7681589C}" destId="{0769C174-A992-4FCC-8E5C-F1D2C42EA566}" srcOrd="0" destOrd="0" presId="urn:microsoft.com/office/officeart/2005/8/layout/vList5"/>
    <dgm:cxn modelId="{47EAB4EC-C340-43CB-813E-8C19060F45D6}" type="presOf" srcId="{A9C7A516-7450-409B-AF57-0A2D665159CE}" destId="{7CB9E8AB-D310-48D1-86CA-94BCD3E30E58}" srcOrd="0" destOrd="0" presId="urn:microsoft.com/office/officeart/2005/8/layout/vList5"/>
    <dgm:cxn modelId="{9014BDEE-FB4B-4C1F-AAB4-2E349B0F2003}" type="presParOf" srcId="{0769C174-A992-4FCC-8E5C-F1D2C42EA566}" destId="{FBBF4789-D2DA-423D-9C88-4622DAFEE1FF}" srcOrd="0" destOrd="0" presId="urn:microsoft.com/office/officeart/2005/8/layout/vList5"/>
    <dgm:cxn modelId="{4CCBD567-895E-4681-A25D-81AF3A371EA5}" type="presParOf" srcId="{FBBF4789-D2DA-423D-9C88-4622DAFEE1FF}" destId="{7CB9E8AB-D310-48D1-86CA-94BCD3E30E58}" srcOrd="0" destOrd="0" presId="urn:microsoft.com/office/officeart/2005/8/layout/vList5"/>
    <dgm:cxn modelId="{03F6D59C-C303-46F5-B7C3-6235681A27CE}" type="presParOf" srcId="{0769C174-A992-4FCC-8E5C-F1D2C42EA566}" destId="{06FA6B9F-E84A-4991-968D-30C1751112BC}" srcOrd="1" destOrd="0" presId="urn:microsoft.com/office/officeart/2005/8/layout/vList5"/>
    <dgm:cxn modelId="{805EAB27-A05A-4B46-BDB0-2E7FA7930075}" type="presParOf" srcId="{0769C174-A992-4FCC-8E5C-F1D2C42EA566}" destId="{9E305AA9-7597-4393-95E1-B261EB647012}" srcOrd="2" destOrd="0" presId="urn:microsoft.com/office/officeart/2005/8/layout/vList5"/>
    <dgm:cxn modelId="{B38F5CBC-8911-4ADD-9F4F-571E1739C51D}" type="presParOf" srcId="{9E305AA9-7597-4393-95E1-B261EB647012}" destId="{9ABE3EBB-3FA1-434A-B70C-863FBF65DD4F}" srcOrd="0" destOrd="0" presId="urn:microsoft.com/office/officeart/2005/8/layout/vList5"/>
    <dgm:cxn modelId="{7F13DC18-8619-42BD-B76B-4D54D2AE8D2C}" type="presParOf" srcId="{0769C174-A992-4FCC-8E5C-F1D2C42EA566}" destId="{931B1032-922C-468D-AC2A-955BE02111A6}" srcOrd="3" destOrd="0" presId="urn:microsoft.com/office/officeart/2005/8/layout/vList5"/>
    <dgm:cxn modelId="{B2B816F1-78CA-4004-9C82-B2E8DD204D74}" type="presParOf" srcId="{0769C174-A992-4FCC-8E5C-F1D2C42EA566}" destId="{935EEC61-377C-45FC-A79D-32C903B8F336}" srcOrd="4" destOrd="0" presId="urn:microsoft.com/office/officeart/2005/8/layout/vList5"/>
    <dgm:cxn modelId="{51980DB4-B9D6-45A8-9E18-FF4680BFFDD5}" type="presParOf" srcId="{935EEC61-377C-45FC-A79D-32C903B8F336}" destId="{B658FD59-4CF7-4CE8-A96E-5EF64AED5713}" srcOrd="0" destOrd="0" presId="urn:microsoft.com/office/officeart/2005/8/layout/vList5"/>
    <dgm:cxn modelId="{2ACF7A03-133F-4E48-9C05-56DB3D9D7E26}" type="presParOf" srcId="{0769C174-A992-4FCC-8E5C-F1D2C42EA566}" destId="{17F875A3-B5EC-4A75-911B-02562C094212}" srcOrd="5" destOrd="0" presId="urn:microsoft.com/office/officeart/2005/8/layout/vList5"/>
    <dgm:cxn modelId="{5071C5C5-6594-4F1D-B3C9-5C0FA9A6CAEB}" type="presParOf" srcId="{0769C174-A992-4FCC-8E5C-F1D2C42EA566}" destId="{8DB563B3-E737-4954-9EE6-AF99F6803891}" srcOrd="6" destOrd="0" presId="urn:microsoft.com/office/officeart/2005/8/layout/vList5"/>
    <dgm:cxn modelId="{AF116B63-FF13-48D4-809E-D0E2EF840DCF}" type="presParOf" srcId="{8DB563B3-E737-4954-9EE6-AF99F6803891}" destId="{5BF2929E-5654-4072-B264-5DB50F3BF3AD}"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7A7B8F2-6AA2-4100-A2A6-CCBD7681589C}"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IN"/>
        </a:p>
      </dgm:t>
    </dgm:pt>
    <dgm:pt modelId="{A9C7A516-7450-409B-AF57-0A2D665159CE}">
      <dgm:prSet custT="1"/>
      <dgm:spPr/>
      <dgm:t>
        <a:bodyPr/>
        <a:lstStyle/>
        <a:p>
          <a:r>
            <a:rPr lang="en-IN" sz="1400" b="1" i="0" dirty="0"/>
            <a:t>DoS -  1.0</a:t>
          </a:r>
          <a:endParaRPr lang="en-IN" sz="1400" b="1" dirty="0"/>
        </a:p>
      </dgm:t>
    </dgm:pt>
    <dgm:pt modelId="{450B43C7-CDAC-4206-A611-83F6A91CC048}" type="parTrans" cxnId="{4F1C178E-70D7-478C-B398-958E8E588DD3}">
      <dgm:prSet/>
      <dgm:spPr/>
      <dgm:t>
        <a:bodyPr/>
        <a:lstStyle/>
        <a:p>
          <a:endParaRPr lang="en-IN"/>
        </a:p>
      </dgm:t>
    </dgm:pt>
    <dgm:pt modelId="{7F8DF7C7-F931-40AD-9DB9-D955B0E2199E}" type="sibTrans" cxnId="{4F1C178E-70D7-478C-B398-958E8E588DD3}">
      <dgm:prSet/>
      <dgm:spPr/>
      <dgm:t>
        <a:bodyPr/>
        <a:lstStyle/>
        <a:p>
          <a:endParaRPr lang="en-IN"/>
        </a:p>
      </dgm:t>
    </dgm:pt>
    <dgm:pt modelId="{99A44FC9-1E9E-40A0-BB85-D68BADBA20B3}">
      <dgm:prSet custT="1"/>
      <dgm:spPr/>
      <dgm:t>
        <a:bodyPr/>
        <a:lstStyle/>
        <a:p>
          <a:r>
            <a:rPr lang="en-IN" sz="1400" b="1" dirty="0"/>
            <a:t>Fuzzing – 1.0</a:t>
          </a:r>
        </a:p>
      </dgm:t>
    </dgm:pt>
    <dgm:pt modelId="{FBA720F4-9832-4C82-B1BC-D5B63AAF7741}" type="parTrans" cxnId="{EE1AD36B-4879-4716-AAD0-38BE340B9F62}">
      <dgm:prSet/>
      <dgm:spPr/>
      <dgm:t>
        <a:bodyPr/>
        <a:lstStyle/>
        <a:p>
          <a:endParaRPr lang="en-IN"/>
        </a:p>
      </dgm:t>
    </dgm:pt>
    <dgm:pt modelId="{EFD34FC9-D390-4F1E-9A8F-B26529BCC168}" type="sibTrans" cxnId="{EE1AD36B-4879-4716-AAD0-38BE340B9F62}">
      <dgm:prSet/>
      <dgm:spPr/>
      <dgm:t>
        <a:bodyPr/>
        <a:lstStyle/>
        <a:p>
          <a:endParaRPr lang="en-IN"/>
        </a:p>
      </dgm:t>
    </dgm:pt>
    <dgm:pt modelId="{FC3667D4-ECA4-4AB4-8C27-D7ED79891B40}">
      <dgm:prSet custT="1"/>
      <dgm:spPr/>
      <dgm:t>
        <a:bodyPr/>
        <a:lstStyle/>
        <a:p>
          <a:r>
            <a:rPr lang="en-IN" sz="1400" b="1" dirty="0"/>
            <a:t>Impersonation – 1.0</a:t>
          </a:r>
        </a:p>
      </dgm:t>
    </dgm:pt>
    <dgm:pt modelId="{CF6B09A0-AE21-42A5-B145-12F89B61A0F1}" type="parTrans" cxnId="{9C1EF09E-F17B-412C-80DB-576630765509}">
      <dgm:prSet/>
      <dgm:spPr/>
      <dgm:t>
        <a:bodyPr/>
        <a:lstStyle/>
        <a:p>
          <a:endParaRPr lang="en-IN"/>
        </a:p>
      </dgm:t>
    </dgm:pt>
    <dgm:pt modelId="{53ABE713-A211-4A57-B0EB-FDED4B5760E0}" type="sibTrans" cxnId="{9C1EF09E-F17B-412C-80DB-576630765509}">
      <dgm:prSet/>
      <dgm:spPr/>
      <dgm:t>
        <a:bodyPr/>
        <a:lstStyle/>
        <a:p>
          <a:endParaRPr lang="en-IN"/>
        </a:p>
      </dgm:t>
    </dgm:pt>
    <dgm:pt modelId="{E83E42D4-6B79-4151-8AC5-1C74374B73BA}">
      <dgm:prSet custT="1"/>
      <dgm:spPr/>
      <dgm:t>
        <a:bodyPr/>
        <a:lstStyle/>
        <a:p>
          <a:r>
            <a:rPr lang="en-IN" sz="1400" b="1" dirty="0"/>
            <a:t>Normal – 0.1817</a:t>
          </a:r>
        </a:p>
      </dgm:t>
    </dgm:pt>
    <dgm:pt modelId="{5B8D4490-2AB6-41D0-AD4B-088290279CD0}" type="parTrans" cxnId="{BE4A899D-CA44-40D8-BA55-E75EEFE95DF1}">
      <dgm:prSet/>
      <dgm:spPr/>
      <dgm:t>
        <a:bodyPr/>
        <a:lstStyle/>
        <a:p>
          <a:endParaRPr lang="en-IN"/>
        </a:p>
      </dgm:t>
    </dgm:pt>
    <dgm:pt modelId="{71062C11-29D8-4BA7-9612-EA24A38C43B6}" type="sibTrans" cxnId="{BE4A899D-CA44-40D8-BA55-E75EEFE95DF1}">
      <dgm:prSet/>
      <dgm:spPr/>
      <dgm:t>
        <a:bodyPr/>
        <a:lstStyle/>
        <a:p>
          <a:endParaRPr lang="en-IN"/>
        </a:p>
      </dgm:t>
    </dgm:pt>
    <dgm:pt modelId="{0769C174-A992-4FCC-8E5C-F1D2C42EA566}" type="pres">
      <dgm:prSet presAssocID="{97A7B8F2-6AA2-4100-A2A6-CCBD7681589C}" presName="Name0" presStyleCnt="0">
        <dgm:presLayoutVars>
          <dgm:dir/>
          <dgm:animLvl val="lvl"/>
          <dgm:resizeHandles val="exact"/>
        </dgm:presLayoutVars>
      </dgm:prSet>
      <dgm:spPr/>
    </dgm:pt>
    <dgm:pt modelId="{FBBF4789-D2DA-423D-9C88-4622DAFEE1FF}" type="pres">
      <dgm:prSet presAssocID="{A9C7A516-7450-409B-AF57-0A2D665159CE}" presName="linNode" presStyleCnt="0"/>
      <dgm:spPr/>
    </dgm:pt>
    <dgm:pt modelId="{7CB9E8AB-D310-48D1-86CA-94BCD3E30E58}" type="pres">
      <dgm:prSet presAssocID="{A9C7A516-7450-409B-AF57-0A2D665159CE}" presName="parentText" presStyleLbl="node1" presStyleIdx="0" presStyleCnt="4" custLinFactNeighborY="-208">
        <dgm:presLayoutVars>
          <dgm:chMax val="1"/>
          <dgm:bulletEnabled val="1"/>
        </dgm:presLayoutVars>
      </dgm:prSet>
      <dgm:spPr/>
    </dgm:pt>
    <dgm:pt modelId="{06FA6B9F-E84A-4991-968D-30C1751112BC}" type="pres">
      <dgm:prSet presAssocID="{7F8DF7C7-F931-40AD-9DB9-D955B0E2199E}" presName="sp" presStyleCnt="0"/>
      <dgm:spPr/>
    </dgm:pt>
    <dgm:pt modelId="{9E305AA9-7597-4393-95E1-B261EB647012}" type="pres">
      <dgm:prSet presAssocID="{99A44FC9-1E9E-40A0-BB85-D68BADBA20B3}" presName="linNode" presStyleCnt="0"/>
      <dgm:spPr/>
    </dgm:pt>
    <dgm:pt modelId="{9ABE3EBB-3FA1-434A-B70C-863FBF65DD4F}" type="pres">
      <dgm:prSet presAssocID="{99A44FC9-1E9E-40A0-BB85-D68BADBA20B3}" presName="parentText" presStyleLbl="node1" presStyleIdx="1" presStyleCnt="4">
        <dgm:presLayoutVars>
          <dgm:chMax val="1"/>
          <dgm:bulletEnabled val="1"/>
        </dgm:presLayoutVars>
      </dgm:prSet>
      <dgm:spPr/>
    </dgm:pt>
    <dgm:pt modelId="{931B1032-922C-468D-AC2A-955BE02111A6}" type="pres">
      <dgm:prSet presAssocID="{EFD34FC9-D390-4F1E-9A8F-B26529BCC168}" presName="sp" presStyleCnt="0"/>
      <dgm:spPr/>
    </dgm:pt>
    <dgm:pt modelId="{935EEC61-377C-45FC-A79D-32C903B8F336}" type="pres">
      <dgm:prSet presAssocID="{FC3667D4-ECA4-4AB4-8C27-D7ED79891B40}" presName="linNode" presStyleCnt="0"/>
      <dgm:spPr/>
    </dgm:pt>
    <dgm:pt modelId="{B658FD59-4CF7-4CE8-A96E-5EF64AED5713}" type="pres">
      <dgm:prSet presAssocID="{FC3667D4-ECA4-4AB4-8C27-D7ED79891B40}" presName="parentText" presStyleLbl="node1" presStyleIdx="2" presStyleCnt="4">
        <dgm:presLayoutVars>
          <dgm:chMax val="1"/>
          <dgm:bulletEnabled val="1"/>
        </dgm:presLayoutVars>
      </dgm:prSet>
      <dgm:spPr/>
    </dgm:pt>
    <dgm:pt modelId="{17F875A3-B5EC-4A75-911B-02562C094212}" type="pres">
      <dgm:prSet presAssocID="{53ABE713-A211-4A57-B0EB-FDED4B5760E0}" presName="sp" presStyleCnt="0"/>
      <dgm:spPr/>
    </dgm:pt>
    <dgm:pt modelId="{8DB563B3-E737-4954-9EE6-AF99F6803891}" type="pres">
      <dgm:prSet presAssocID="{E83E42D4-6B79-4151-8AC5-1C74374B73BA}" presName="linNode" presStyleCnt="0"/>
      <dgm:spPr/>
    </dgm:pt>
    <dgm:pt modelId="{5BF2929E-5654-4072-B264-5DB50F3BF3AD}" type="pres">
      <dgm:prSet presAssocID="{E83E42D4-6B79-4151-8AC5-1C74374B73BA}" presName="parentText" presStyleLbl="node1" presStyleIdx="3" presStyleCnt="4">
        <dgm:presLayoutVars>
          <dgm:chMax val="1"/>
          <dgm:bulletEnabled val="1"/>
        </dgm:presLayoutVars>
      </dgm:prSet>
      <dgm:spPr/>
    </dgm:pt>
  </dgm:ptLst>
  <dgm:cxnLst>
    <dgm:cxn modelId="{B9A99B1C-8F4B-41B0-892D-FF6D628434D4}" type="presOf" srcId="{FC3667D4-ECA4-4AB4-8C27-D7ED79891B40}" destId="{B658FD59-4CF7-4CE8-A96E-5EF64AED5713}" srcOrd="0" destOrd="0" presId="urn:microsoft.com/office/officeart/2005/8/layout/vList5"/>
    <dgm:cxn modelId="{25C0F230-A3CD-443F-9050-858B4B8C5C58}" type="presOf" srcId="{E83E42D4-6B79-4151-8AC5-1C74374B73BA}" destId="{5BF2929E-5654-4072-B264-5DB50F3BF3AD}" srcOrd="0" destOrd="0" presId="urn:microsoft.com/office/officeart/2005/8/layout/vList5"/>
    <dgm:cxn modelId="{EE1AD36B-4879-4716-AAD0-38BE340B9F62}" srcId="{97A7B8F2-6AA2-4100-A2A6-CCBD7681589C}" destId="{99A44FC9-1E9E-40A0-BB85-D68BADBA20B3}" srcOrd="1" destOrd="0" parTransId="{FBA720F4-9832-4C82-B1BC-D5B63AAF7741}" sibTransId="{EFD34FC9-D390-4F1E-9A8F-B26529BCC168}"/>
    <dgm:cxn modelId="{C5CB7681-3CF1-4984-AF7A-517091472E13}" type="presOf" srcId="{99A44FC9-1E9E-40A0-BB85-D68BADBA20B3}" destId="{9ABE3EBB-3FA1-434A-B70C-863FBF65DD4F}" srcOrd="0" destOrd="0" presId="urn:microsoft.com/office/officeart/2005/8/layout/vList5"/>
    <dgm:cxn modelId="{4F1C178E-70D7-478C-B398-958E8E588DD3}" srcId="{97A7B8F2-6AA2-4100-A2A6-CCBD7681589C}" destId="{A9C7A516-7450-409B-AF57-0A2D665159CE}" srcOrd="0" destOrd="0" parTransId="{450B43C7-CDAC-4206-A611-83F6A91CC048}" sibTransId="{7F8DF7C7-F931-40AD-9DB9-D955B0E2199E}"/>
    <dgm:cxn modelId="{BE4A899D-CA44-40D8-BA55-E75EEFE95DF1}" srcId="{97A7B8F2-6AA2-4100-A2A6-CCBD7681589C}" destId="{E83E42D4-6B79-4151-8AC5-1C74374B73BA}" srcOrd="3" destOrd="0" parTransId="{5B8D4490-2AB6-41D0-AD4B-088290279CD0}" sibTransId="{71062C11-29D8-4BA7-9612-EA24A38C43B6}"/>
    <dgm:cxn modelId="{9C1EF09E-F17B-412C-80DB-576630765509}" srcId="{97A7B8F2-6AA2-4100-A2A6-CCBD7681589C}" destId="{FC3667D4-ECA4-4AB4-8C27-D7ED79891B40}" srcOrd="2" destOrd="0" parTransId="{CF6B09A0-AE21-42A5-B145-12F89B61A0F1}" sibTransId="{53ABE713-A211-4A57-B0EB-FDED4B5760E0}"/>
    <dgm:cxn modelId="{1FB24EC5-DB97-480B-BC95-AF8E94C10A13}" type="presOf" srcId="{97A7B8F2-6AA2-4100-A2A6-CCBD7681589C}" destId="{0769C174-A992-4FCC-8E5C-F1D2C42EA566}" srcOrd="0" destOrd="0" presId="urn:microsoft.com/office/officeart/2005/8/layout/vList5"/>
    <dgm:cxn modelId="{47EAB4EC-C340-43CB-813E-8C19060F45D6}" type="presOf" srcId="{A9C7A516-7450-409B-AF57-0A2D665159CE}" destId="{7CB9E8AB-D310-48D1-86CA-94BCD3E30E58}" srcOrd="0" destOrd="0" presId="urn:microsoft.com/office/officeart/2005/8/layout/vList5"/>
    <dgm:cxn modelId="{9014BDEE-FB4B-4C1F-AAB4-2E349B0F2003}" type="presParOf" srcId="{0769C174-A992-4FCC-8E5C-F1D2C42EA566}" destId="{FBBF4789-D2DA-423D-9C88-4622DAFEE1FF}" srcOrd="0" destOrd="0" presId="urn:microsoft.com/office/officeart/2005/8/layout/vList5"/>
    <dgm:cxn modelId="{4CCBD567-895E-4681-A25D-81AF3A371EA5}" type="presParOf" srcId="{FBBF4789-D2DA-423D-9C88-4622DAFEE1FF}" destId="{7CB9E8AB-D310-48D1-86CA-94BCD3E30E58}" srcOrd="0" destOrd="0" presId="urn:microsoft.com/office/officeart/2005/8/layout/vList5"/>
    <dgm:cxn modelId="{03F6D59C-C303-46F5-B7C3-6235681A27CE}" type="presParOf" srcId="{0769C174-A992-4FCC-8E5C-F1D2C42EA566}" destId="{06FA6B9F-E84A-4991-968D-30C1751112BC}" srcOrd="1" destOrd="0" presId="urn:microsoft.com/office/officeart/2005/8/layout/vList5"/>
    <dgm:cxn modelId="{805EAB27-A05A-4B46-BDB0-2E7FA7930075}" type="presParOf" srcId="{0769C174-A992-4FCC-8E5C-F1D2C42EA566}" destId="{9E305AA9-7597-4393-95E1-B261EB647012}" srcOrd="2" destOrd="0" presId="urn:microsoft.com/office/officeart/2005/8/layout/vList5"/>
    <dgm:cxn modelId="{B38F5CBC-8911-4ADD-9F4F-571E1739C51D}" type="presParOf" srcId="{9E305AA9-7597-4393-95E1-B261EB647012}" destId="{9ABE3EBB-3FA1-434A-B70C-863FBF65DD4F}" srcOrd="0" destOrd="0" presId="urn:microsoft.com/office/officeart/2005/8/layout/vList5"/>
    <dgm:cxn modelId="{7F13DC18-8619-42BD-B76B-4D54D2AE8D2C}" type="presParOf" srcId="{0769C174-A992-4FCC-8E5C-F1D2C42EA566}" destId="{931B1032-922C-468D-AC2A-955BE02111A6}" srcOrd="3" destOrd="0" presId="urn:microsoft.com/office/officeart/2005/8/layout/vList5"/>
    <dgm:cxn modelId="{B2B816F1-78CA-4004-9C82-B2E8DD204D74}" type="presParOf" srcId="{0769C174-A992-4FCC-8E5C-F1D2C42EA566}" destId="{935EEC61-377C-45FC-A79D-32C903B8F336}" srcOrd="4" destOrd="0" presId="urn:microsoft.com/office/officeart/2005/8/layout/vList5"/>
    <dgm:cxn modelId="{51980DB4-B9D6-45A8-9E18-FF4680BFFDD5}" type="presParOf" srcId="{935EEC61-377C-45FC-A79D-32C903B8F336}" destId="{B658FD59-4CF7-4CE8-A96E-5EF64AED5713}" srcOrd="0" destOrd="0" presId="urn:microsoft.com/office/officeart/2005/8/layout/vList5"/>
    <dgm:cxn modelId="{2ACF7A03-133F-4E48-9C05-56DB3D9D7E26}" type="presParOf" srcId="{0769C174-A992-4FCC-8E5C-F1D2C42EA566}" destId="{17F875A3-B5EC-4A75-911B-02562C094212}" srcOrd="5" destOrd="0" presId="urn:microsoft.com/office/officeart/2005/8/layout/vList5"/>
    <dgm:cxn modelId="{5071C5C5-6594-4F1D-B3C9-5C0FA9A6CAEB}" type="presParOf" srcId="{0769C174-A992-4FCC-8E5C-F1D2C42EA566}" destId="{8DB563B3-E737-4954-9EE6-AF99F6803891}" srcOrd="6" destOrd="0" presId="urn:microsoft.com/office/officeart/2005/8/layout/vList5"/>
    <dgm:cxn modelId="{AF116B63-FF13-48D4-809E-D0E2EF840DCF}" type="presParOf" srcId="{8DB563B3-E737-4954-9EE6-AF99F6803891}" destId="{5BF2929E-5654-4072-B264-5DB50F3BF3AD}" srcOrd="0"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FC6A215-6F6D-4251-8ACC-B996D79420AA}" type="doc">
      <dgm:prSet loTypeId="urn:microsoft.com/office/officeart/2016/7/layout/LinearBlockProcessNumbered" loCatId="process" qsTypeId="urn:microsoft.com/office/officeart/2005/8/quickstyle/simple1" qsCatId="simple" csTypeId="urn:microsoft.com/office/officeart/2005/8/colors/accent2_4" csCatId="accent2" phldr="1"/>
      <dgm:spPr/>
      <dgm:t>
        <a:bodyPr/>
        <a:lstStyle/>
        <a:p>
          <a:endParaRPr lang="en-IN"/>
        </a:p>
      </dgm:t>
    </dgm:pt>
    <dgm:pt modelId="{2BAFC3D3-2ADD-47B6-ABDE-706E84CA517C}">
      <dgm:prSet custT="1"/>
      <dgm:spPr/>
      <dgm:t>
        <a:bodyPr/>
        <a:lstStyle/>
        <a:p>
          <a:r>
            <a:rPr lang="en-US" sz="2000" kern="1200" dirty="0">
              <a:solidFill>
                <a:schemeClr val="tx1"/>
              </a:solidFill>
              <a:latin typeface="Söhne"/>
              <a:ea typeface="+mn-ea"/>
              <a:cs typeface="+mn-cs"/>
            </a:rPr>
            <a:t>Does the misclassification into another attack type (not as benign) matter for an NIDS?</a:t>
          </a:r>
          <a:endParaRPr lang="en-IN" sz="2000" kern="1200" dirty="0">
            <a:solidFill>
              <a:schemeClr val="tx1"/>
            </a:solidFill>
            <a:latin typeface="Söhne"/>
            <a:ea typeface="+mn-ea"/>
            <a:cs typeface="+mn-cs"/>
          </a:endParaRPr>
        </a:p>
      </dgm:t>
    </dgm:pt>
    <dgm:pt modelId="{8AE79A94-8E3B-447C-B71C-4694319BA332}" type="parTrans" cxnId="{08EEE18A-6D3C-4D7C-8AEA-CAD1AD786253}">
      <dgm:prSet/>
      <dgm:spPr/>
      <dgm:t>
        <a:bodyPr/>
        <a:lstStyle/>
        <a:p>
          <a:endParaRPr lang="en-IN"/>
        </a:p>
      </dgm:t>
    </dgm:pt>
    <dgm:pt modelId="{9F16C5A1-A9E0-415E-8EF3-7FBC31BFA93B}" type="sibTrans" cxnId="{08EEE18A-6D3C-4D7C-8AEA-CAD1AD786253}">
      <dgm:prSet phldrT="01"/>
      <dgm:spPr/>
      <dgm:t>
        <a:bodyPr/>
        <a:lstStyle/>
        <a:p>
          <a:r>
            <a:rPr lang="en-IN"/>
            <a:t>01</a:t>
          </a:r>
        </a:p>
      </dgm:t>
    </dgm:pt>
    <dgm:pt modelId="{C1B697F9-580F-4261-8BD3-694FAB14CA58}">
      <dgm:prSet custT="1"/>
      <dgm:spPr/>
      <dgm:t>
        <a:bodyPr/>
        <a:lstStyle/>
        <a:p>
          <a:pPr marL="0" lvl="0" indent="0" algn="l" defTabSz="889000">
            <a:lnSpc>
              <a:spcPct val="90000"/>
            </a:lnSpc>
            <a:spcBef>
              <a:spcPct val="0"/>
            </a:spcBef>
            <a:spcAft>
              <a:spcPct val="35000"/>
            </a:spcAft>
            <a:buNone/>
          </a:pPr>
          <a:r>
            <a:rPr lang="en-US" sz="2000" kern="1200" dirty="0">
              <a:solidFill>
                <a:prstClr val="black"/>
              </a:solidFill>
              <a:latin typeface="Söhne"/>
              <a:ea typeface="+mn-ea"/>
              <a:cs typeface="+mn-cs"/>
            </a:rPr>
            <a:t>How will the NIDS perform in case of Distributed DoS/Impersonation?</a:t>
          </a:r>
          <a:endParaRPr lang="en-IN" sz="2000" kern="1200" dirty="0">
            <a:solidFill>
              <a:prstClr val="black"/>
            </a:solidFill>
            <a:latin typeface="Söhne"/>
            <a:ea typeface="+mn-ea"/>
            <a:cs typeface="+mn-cs"/>
          </a:endParaRPr>
        </a:p>
      </dgm:t>
    </dgm:pt>
    <dgm:pt modelId="{1A34B74F-4122-4E1E-8E1E-FE43F5D8AA3D}" type="parTrans" cxnId="{30DAAF68-FB87-4A3F-8E5C-05D8326460CB}">
      <dgm:prSet/>
      <dgm:spPr/>
      <dgm:t>
        <a:bodyPr/>
        <a:lstStyle/>
        <a:p>
          <a:endParaRPr lang="en-IN"/>
        </a:p>
      </dgm:t>
    </dgm:pt>
    <dgm:pt modelId="{ED03DA68-79C5-4357-9923-DDC04E4570CF}" type="sibTrans" cxnId="{30DAAF68-FB87-4A3F-8E5C-05D8326460CB}">
      <dgm:prSet phldrT="02"/>
      <dgm:spPr/>
      <dgm:t>
        <a:bodyPr/>
        <a:lstStyle/>
        <a:p>
          <a:r>
            <a:rPr lang="en-IN"/>
            <a:t>02</a:t>
          </a:r>
        </a:p>
      </dgm:t>
    </dgm:pt>
    <dgm:pt modelId="{9B4EDAD4-7045-4E1E-82A5-E71E4E1DE89D}">
      <dgm:prSet custT="1"/>
      <dgm:spPr/>
      <dgm:t>
        <a:bodyPr/>
        <a:lstStyle/>
        <a:p>
          <a:pPr marL="0" lvl="0" indent="0" algn="l" defTabSz="889000">
            <a:lnSpc>
              <a:spcPct val="90000"/>
            </a:lnSpc>
            <a:spcBef>
              <a:spcPct val="0"/>
            </a:spcBef>
            <a:spcAft>
              <a:spcPct val="35000"/>
            </a:spcAft>
            <a:buNone/>
          </a:pPr>
          <a:r>
            <a:rPr lang="en-US" sz="2000" kern="1200">
              <a:solidFill>
                <a:prstClr val="black"/>
              </a:solidFill>
              <a:latin typeface="Söhne"/>
              <a:ea typeface="+mn-ea"/>
              <a:cs typeface="+mn-cs"/>
            </a:rPr>
            <a:t>Does the Order or Sequence of CAN messages matter for prediction? </a:t>
          </a:r>
          <a:endParaRPr lang="en-IN" sz="2000" kern="1200" dirty="0">
            <a:solidFill>
              <a:prstClr val="black"/>
            </a:solidFill>
            <a:latin typeface="Söhne"/>
            <a:ea typeface="+mn-ea"/>
            <a:cs typeface="+mn-cs"/>
          </a:endParaRPr>
        </a:p>
      </dgm:t>
    </dgm:pt>
    <dgm:pt modelId="{2D952A71-2E2C-43C7-93D7-C7F572233A32}" type="parTrans" cxnId="{99DF842D-E521-428D-B239-DCE523DB84CD}">
      <dgm:prSet/>
      <dgm:spPr/>
      <dgm:t>
        <a:bodyPr/>
        <a:lstStyle/>
        <a:p>
          <a:endParaRPr lang="en-IN"/>
        </a:p>
      </dgm:t>
    </dgm:pt>
    <dgm:pt modelId="{5043B3F4-49FC-4B08-B16A-9D7C8E8F7C32}" type="sibTrans" cxnId="{99DF842D-E521-428D-B239-DCE523DB84CD}">
      <dgm:prSet phldrT="03"/>
      <dgm:spPr/>
      <dgm:t>
        <a:bodyPr/>
        <a:lstStyle/>
        <a:p>
          <a:r>
            <a:rPr lang="en-IN"/>
            <a:t>03</a:t>
          </a:r>
        </a:p>
      </dgm:t>
    </dgm:pt>
    <dgm:pt modelId="{FEF83AA4-54F3-4EAF-9E46-8F5241D07711}">
      <dgm:prSet custT="1"/>
      <dgm:spPr/>
      <dgm:t>
        <a:bodyPr/>
        <a:lstStyle/>
        <a:p>
          <a:pPr marL="0" lvl="0" indent="0" algn="l" defTabSz="889000">
            <a:lnSpc>
              <a:spcPct val="90000"/>
            </a:lnSpc>
            <a:spcBef>
              <a:spcPct val="0"/>
            </a:spcBef>
            <a:spcAft>
              <a:spcPct val="35000"/>
            </a:spcAft>
            <a:buNone/>
          </a:pPr>
          <a:r>
            <a:rPr lang="en-US" sz="2000" kern="1200">
              <a:solidFill>
                <a:prstClr val="black"/>
              </a:solidFill>
              <a:latin typeface="Söhne"/>
              <a:ea typeface="+mn-ea"/>
              <a:cs typeface="+mn-cs"/>
            </a:rPr>
            <a:t>How will delay work with aperiodic IDs of CAN messages? </a:t>
          </a:r>
          <a:endParaRPr lang="en-IN" sz="2000" kern="1200" dirty="0">
            <a:solidFill>
              <a:prstClr val="black"/>
            </a:solidFill>
            <a:latin typeface="Söhne"/>
            <a:ea typeface="+mn-ea"/>
            <a:cs typeface="+mn-cs"/>
          </a:endParaRPr>
        </a:p>
      </dgm:t>
    </dgm:pt>
    <dgm:pt modelId="{F162BF00-72C1-4565-B490-814D35C77252}" type="parTrans" cxnId="{075B43E5-1C84-4C13-B31D-AB190E645567}">
      <dgm:prSet/>
      <dgm:spPr/>
      <dgm:t>
        <a:bodyPr/>
        <a:lstStyle/>
        <a:p>
          <a:endParaRPr lang="en-IN"/>
        </a:p>
      </dgm:t>
    </dgm:pt>
    <dgm:pt modelId="{C4D334C4-CD1E-4C6B-B77F-59F365FA6FEC}" type="sibTrans" cxnId="{075B43E5-1C84-4C13-B31D-AB190E645567}">
      <dgm:prSet phldrT="04"/>
      <dgm:spPr/>
      <dgm:t>
        <a:bodyPr/>
        <a:lstStyle/>
        <a:p>
          <a:r>
            <a:rPr lang="en-IN"/>
            <a:t>04</a:t>
          </a:r>
        </a:p>
      </dgm:t>
    </dgm:pt>
    <dgm:pt modelId="{7E3E32C0-9A06-411E-9C81-286182CB5772}" type="pres">
      <dgm:prSet presAssocID="{FFC6A215-6F6D-4251-8ACC-B996D79420AA}" presName="Name0" presStyleCnt="0">
        <dgm:presLayoutVars>
          <dgm:animLvl val="lvl"/>
          <dgm:resizeHandles val="exact"/>
        </dgm:presLayoutVars>
      </dgm:prSet>
      <dgm:spPr/>
    </dgm:pt>
    <dgm:pt modelId="{5774A2BF-ABB4-4489-AF65-FFC2675F59AC}" type="pres">
      <dgm:prSet presAssocID="{2BAFC3D3-2ADD-47B6-ABDE-706E84CA517C}" presName="compositeNode" presStyleCnt="0">
        <dgm:presLayoutVars>
          <dgm:bulletEnabled val="1"/>
        </dgm:presLayoutVars>
      </dgm:prSet>
      <dgm:spPr/>
    </dgm:pt>
    <dgm:pt modelId="{DD94A997-57B2-4438-9B3A-46A71D4324F1}" type="pres">
      <dgm:prSet presAssocID="{2BAFC3D3-2ADD-47B6-ABDE-706E84CA517C}" presName="bgRect" presStyleLbl="alignNode1" presStyleIdx="0" presStyleCnt="4"/>
      <dgm:spPr/>
    </dgm:pt>
    <dgm:pt modelId="{8C9B9EBD-5056-475C-B82B-B40CDEC35EB1}" type="pres">
      <dgm:prSet presAssocID="{9F16C5A1-A9E0-415E-8EF3-7FBC31BFA93B}" presName="sibTransNodeRect" presStyleLbl="alignNode1" presStyleIdx="0" presStyleCnt="4">
        <dgm:presLayoutVars>
          <dgm:chMax val="0"/>
          <dgm:bulletEnabled val="1"/>
        </dgm:presLayoutVars>
      </dgm:prSet>
      <dgm:spPr/>
    </dgm:pt>
    <dgm:pt modelId="{6C31C5F1-D9F1-4DD5-8577-ADCD05B3AF77}" type="pres">
      <dgm:prSet presAssocID="{2BAFC3D3-2ADD-47B6-ABDE-706E84CA517C}" presName="nodeRect" presStyleLbl="alignNode1" presStyleIdx="0" presStyleCnt="4">
        <dgm:presLayoutVars>
          <dgm:bulletEnabled val="1"/>
        </dgm:presLayoutVars>
      </dgm:prSet>
      <dgm:spPr/>
    </dgm:pt>
    <dgm:pt modelId="{6EEF7B7F-4F7B-4E53-A69F-9DA441E93D46}" type="pres">
      <dgm:prSet presAssocID="{9F16C5A1-A9E0-415E-8EF3-7FBC31BFA93B}" presName="sibTrans" presStyleCnt="0"/>
      <dgm:spPr/>
    </dgm:pt>
    <dgm:pt modelId="{D578FBF1-31E7-4347-A6DD-88F42FCC3605}" type="pres">
      <dgm:prSet presAssocID="{C1B697F9-580F-4261-8BD3-694FAB14CA58}" presName="compositeNode" presStyleCnt="0">
        <dgm:presLayoutVars>
          <dgm:bulletEnabled val="1"/>
        </dgm:presLayoutVars>
      </dgm:prSet>
      <dgm:spPr/>
    </dgm:pt>
    <dgm:pt modelId="{360D274E-FF97-46DA-A6A9-DC933DF4DAAC}" type="pres">
      <dgm:prSet presAssocID="{C1B697F9-580F-4261-8BD3-694FAB14CA58}" presName="bgRect" presStyleLbl="alignNode1" presStyleIdx="1" presStyleCnt="4"/>
      <dgm:spPr/>
    </dgm:pt>
    <dgm:pt modelId="{2F2244B2-D48F-42D3-949C-04900C87999C}" type="pres">
      <dgm:prSet presAssocID="{ED03DA68-79C5-4357-9923-DDC04E4570CF}" presName="sibTransNodeRect" presStyleLbl="alignNode1" presStyleIdx="1" presStyleCnt="4">
        <dgm:presLayoutVars>
          <dgm:chMax val="0"/>
          <dgm:bulletEnabled val="1"/>
        </dgm:presLayoutVars>
      </dgm:prSet>
      <dgm:spPr/>
    </dgm:pt>
    <dgm:pt modelId="{F71DABF9-52A8-4766-87D8-491BFB59DC13}" type="pres">
      <dgm:prSet presAssocID="{C1B697F9-580F-4261-8BD3-694FAB14CA58}" presName="nodeRect" presStyleLbl="alignNode1" presStyleIdx="1" presStyleCnt="4">
        <dgm:presLayoutVars>
          <dgm:bulletEnabled val="1"/>
        </dgm:presLayoutVars>
      </dgm:prSet>
      <dgm:spPr/>
    </dgm:pt>
    <dgm:pt modelId="{82D8D3F8-44DA-4525-81EA-A83FA8DF1BAC}" type="pres">
      <dgm:prSet presAssocID="{ED03DA68-79C5-4357-9923-DDC04E4570CF}" presName="sibTrans" presStyleCnt="0"/>
      <dgm:spPr/>
    </dgm:pt>
    <dgm:pt modelId="{287E381D-1105-4D11-B990-DF6951D54D80}" type="pres">
      <dgm:prSet presAssocID="{9B4EDAD4-7045-4E1E-82A5-E71E4E1DE89D}" presName="compositeNode" presStyleCnt="0">
        <dgm:presLayoutVars>
          <dgm:bulletEnabled val="1"/>
        </dgm:presLayoutVars>
      </dgm:prSet>
      <dgm:spPr/>
    </dgm:pt>
    <dgm:pt modelId="{9A80B410-96A7-4DB3-B3E3-A24954C5225C}" type="pres">
      <dgm:prSet presAssocID="{9B4EDAD4-7045-4E1E-82A5-E71E4E1DE89D}" presName="bgRect" presStyleLbl="alignNode1" presStyleIdx="2" presStyleCnt="4"/>
      <dgm:spPr/>
    </dgm:pt>
    <dgm:pt modelId="{00568256-CE79-48D5-92F7-38B469E10B49}" type="pres">
      <dgm:prSet presAssocID="{5043B3F4-49FC-4B08-B16A-9D7C8E8F7C32}" presName="sibTransNodeRect" presStyleLbl="alignNode1" presStyleIdx="2" presStyleCnt="4">
        <dgm:presLayoutVars>
          <dgm:chMax val="0"/>
          <dgm:bulletEnabled val="1"/>
        </dgm:presLayoutVars>
      </dgm:prSet>
      <dgm:spPr/>
    </dgm:pt>
    <dgm:pt modelId="{DF23D89A-B6E4-4FC5-A0B8-1DA10041FA7D}" type="pres">
      <dgm:prSet presAssocID="{9B4EDAD4-7045-4E1E-82A5-E71E4E1DE89D}" presName="nodeRect" presStyleLbl="alignNode1" presStyleIdx="2" presStyleCnt="4">
        <dgm:presLayoutVars>
          <dgm:bulletEnabled val="1"/>
        </dgm:presLayoutVars>
      </dgm:prSet>
      <dgm:spPr/>
    </dgm:pt>
    <dgm:pt modelId="{9A87A8CC-F83C-419F-9718-AB67D5F8E13A}" type="pres">
      <dgm:prSet presAssocID="{5043B3F4-49FC-4B08-B16A-9D7C8E8F7C32}" presName="sibTrans" presStyleCnt="0"/>
      <dgm:spPr/>
    </dgm:pt>
    <dgm:pt modelId="{5ED0F6EE-66FA-41D7-B508-186D4F317F49}" type="pres">
      <dgm:prSet presAssocID="{FEF83AA4-54F3-4EAF-9E46-8F5241D07711}" presName="compositeNode" presStyleCnt="0">
        <dgm:presLayoutVars>
          <dgm:bulletEnabled val="1"/>
        </dgm:presLayoutVars>
      </dgm:prSet>
      <dgm:spPr/>
    </dgm:pt>
    <dgm:pt modelId="{DCD4FD1C-551C-41B6-A1AF-05BE3199A98D}" type="pres">
      <dgm:prSet presAssocID="{FEF83AA4-54F3-4EAF-9E46-8F5241D07711}" presName="bgRect" presStyleLbl="alignNode1" presStyleIdx="3" presStyleCnt="4"/>
      <dgm:spPr/>
    </dgm:pt>
    <dgm:pt modelId="{47DF97C8-56B0-4B76-910C-16921F67BA7B}" type="pres">
      <dgm:prSet presAssocID="{C4D334C4-CD1E-4C6B-B77F-59F365FA6FEC}" presName="sibTransNodeRect" presStyleLbl="alignNode1" presStyleIdx="3" presStyleCnt="4">
        <dgm:presLayoutVars>
          <dgm:chMax val="0"/>
          <dgm:bulletEnabled val="1"/>
        </dgm:presLayoutVars>
      </dgm:prSet>
      <dgm:spPr/>
    </dgm:pt>
    <dgm:pt modelId="{207B28ED-7E08-45DE-9D2F-5F5D06B2C95B}" type="pres">
      <dgm:prSet presAssocID="{FEF83AA4-54F3-4EAF-9E46-8F5241D07711}" presName="nodeRect" presStyleLbl="alignNode1" presStyleIdx="3" presStyleCnt="4">
        <dgm:presLayoutVars>
          <dgm:bulletEnabled val="1"/>
        </dgm:presLayoutVars>
      </dgm:prSet>
      <dgm:spPr/>
    </dgm:pt>
  </dgm:ptLst>
  <dgm:cxnLst>
    <dgm:cxn modelId="{CBF07617-85BE-4045-B710-91A412452D9D}" type="presOf" srcId="{FEF83AA4-54F3-4EAF-9E46-8F5241D07711}" destId="{207B28ED-7E08-45DE-9D2F-5F5D06B2C95B}" srcOrd="1" destOrd="0" presId="urn:microsoft.com/office/officeart/2016/7/layout/LinearBlockProcessNumbered"/>
    <dgm:cxn modelId="{99DF842D-E521-428D-B239-DCE523DB84CD}" srcId="{FFC6A215-6F6D-4251-8ACC-B996D79420AA}" destId="{9B4EDAD4-7045-4E1E-82A5-E71E4E1DE89D}" srcOrd="2" destOrd="0" parTransId="{2D952A71-2E2C-43C7-93D7-C7F572233A32}" sibTransId="{5043B3F4-49FC-4B08-B16A-9D7C8E8F7C32}"/>
    <dgm:cxn modelId="{30DAAF68-FB87-4A3F-8E5C-05D8326460CB}" srcId="{FFC6A215-6F6D-4251-8ACC-B996D79420AA}" destId="{C1B697F9-580F-4261-8BD3-694FAB14CA58}" srcOrd="1" destOrd="0" parTransId="{1A34B74F-4122-4E1E-8E1E-FE43F5D8AA3D}" sibTransId="{ED03DA68-79C5-4357-9923-DDC04E4570CF}"/>
    <dgm:cxn modelId="{A060B37B-B5BD-4C7F-A1B7-FA469EBF2AE9}" type="presOf" srcId="{2BAFC3D3-2ADD-47B6-ABDE-706E84CA517C}" destId="{DD94A997-57B2-4438-9B3A-46A71D4324F1}" srcOrd="0" destOrd="0" presId="urn:microsoft.com/office/officeart/2016/7/layout/LinearBlockProcessNumbered"/>
    <dgm:cxn modelId="{AFA8D27D-5BED-4672-9DAD-4762AB52F30A}" type="presOf" srcId="{9B4EDAD4-7045-4E1E-82A5-E71E4E1DE89D}" destId="{DF23D89A-B6E4-4FC5-A0B8-1DA10041FA7D}" srcOrd="1" destOrd="0" presId="urn:microsoft.com/office/officeart/2016/7/layout/LinearBlockProcessNumbered"/>
    <dgm:cxn modelId="{69BA8F84-524C-4DD1-8A0D-CA13195FE32C}" type="presOf" srcId="{C1B697F9-580F-4261-8BD3-694FAB14CA58}" destId="{360D274E-FF97-46DA-A6A9-DC933DF4DAAC}" srcOrd="0" destOrd="0" presId="urn:microsoft.com/office/officeart/2016/7/layout/LinearBlockProcessNumbered"/>
    <dgm:cxn modelId="{08EEE18A-6D3C-4D7C-8AEA-CAD1AD786253}" srcId="{FFC6A215-6F6D-4251-8ACC-B996D79420AA}" destId="{2BAFC3D3-2ADD-47B6-ABDE-706E84CA517C}" srcOrd="0" destOrd="0" parTransId="{8AE79A94-8E3B-447C-B71C-4694319BA332}" sibTransId="{9F16C5A1-A9E0-415E-8EF3-7FBC31BFA93B}"/>
    <dgm:cxn modelId="{37BCF592-7168-4ED0-A998-AF3CCD5543C2}" type="presOf" srcId="{ED03DA68-79C5-4357-9923-DDC04E4570CF}" destId="{2F2244B2-D48F-42D3-949C-04900C87999C}" srcOrd="0" destOrd="0" presId="urn:microsoft.com/office/officeart/2016/7/layout/LinearBlockProcessNumbered"/>
    <dgm:cxn modelId="{DF1AB99B-C757-4E9A-A467-69B66F2E5795}" type="presOf" srcId="{9B4EDAD4-7045-4E1E-82A5-E71E4E1DE89D}" destId="{9A80B410-96A7-4DB3-B3E3-A24954C5225C}" srcOrd="0" destOrd="0" presId="urn:microsoft.com/office/officeart/2016/7/layout/LinearBlockProcessNumbered"/>
    <dgm:cxn modelId="{1752599C-BB82-4266-A014-B4BDD47188CC}" type="presOf" srcId="{FFC6A215-6F6D-4251-8ACC-B996D79420AA}" destId="{7E3E32C0-9A06-411E-9C81-286182CB5772}" srcOrd="0" destOrd="0" presId="urn:microsoft.com/office/officeart/2016/7/layout/LinearBlockProcessNumbered"/>
    <dgm:cxn modelId="{0D898CA1-94B3-4B76-9372-52E3E8C3545D}" type="presOf" srcId="{C1B697F9-580F-4261-8BD3-694FAB14CA58}" destId="{F71DABF9-52A8-4766-87D8-491BFB59DC13}" srcOrd="1" destOrd="0" presId="urn:microsoft.com/office/officeart/2016/7/layout/LinearBlockProcessNumbered"/>
    <dgm:cxn modelId="{B91665B0-3D22-48FA-8482-86E769513AF4}" type="presOf" srcId="{9F16C5A1-A9E0-415E-8EF3-7FBC31BFA93B}" destId="{8C9B9EBD-5056-475C-B82B-B40CDEC35EB1}" srcOrd="0" destOrd="0" presId="urn:microsoft.com/office/officeart/2016/7/layout/LinearBlockProcessNumbered"/>
    <dgm:cxn modelId="{5B57F9B2-17D0-4E69-BB31-8D0778401AA5}" type="presOf" srcId="{C4D334C4-CD1E-4C6B-B77F-59F365FA6FEC}" destId="{47DF97C8-56B0-4B76-910C-16921F67BA7B}" srcOrd="0" destOrd="0" presId="urn:microsoft.com/office/officeart/2016/7/layout/LinearBlockProcessNumbered"/>
    <dgm:cxn modelId="{E3D6EDC5-4C5F-4145-9EC4-379325FC3CE6}" type="presOf" srcId="{FEF83AA4-54F3-4EAF-9E46-8F5241D07711}" destId="{DCD4FD1C-551C-41B6-A1AF-05BE3199A98D}" srcOrd="0" destOrd="0" presId="urn:microsoft.com/office/officeart/2016/7/layout/LinearBlockProcessNumbered"/>
    <dgm:cxn modelId="{7F2C00D6-3ED7-4509-81E9-FB7C6546DB8B}" type="presOf" srcId="{5043B3F4-49FC-4B08-B16A-9D7C8E8F7C32}" destId="{00568256-CE79-48D5-92F7-38B469E10B49}" srcOrd="0" destOrd="0" presId="urn:microsoft.com/office/officeart/2016/7/layout/LinearBlockProcessNumbered"/>
    <dgm:cxn modelId="{075B43E5-1C84-4C13-B31D-AB190E645567}" srcId="{FFC6A215-6F6D-4251-8ACC-B996D79420AA}" destId="{FEF83AA4-54F3-4EAF-9E46-8F5241D07711}" srcOrd="3" destOrd="0" parTransId="{F162BF00-72C1-4565-B490-814D35C77252}" sibTransId="{C4D334C4-CD1E-4C6B-B77F-59F365FA6FEC}"/>
    <dgm:cxn modelId="{5AAE4BF5-3BB1-4817-A643-2D39097AF063}" type="presOf" srcId="{2BAFC3D3-2ADD-47B6-ABDE-706E84CA517C}" destId="{6C31C5F1-D9F1-4DD5-8577-ADCD05B3AF77}" srcOrd="1" destOrd="0" presId="urn:microsoft.com/office/officeart/2016/7/layout/LinearBlockProcessNumbered"/>
    <dgm:cxn modelId="{19B210EE-756A-40DA-AB0A-0B500C131697}" type="presParOf" srcId="{7E3E32C0-9A06-411E-9C81-286182CB5772}" destId="{5774A2BF-ABB4-4489-AF65-FFC2675F59AC}" srcOrd="0" destOrd="0" presId="urn:microsoft.com/office/officeart/2016/7/layout/LinearBlockProcessNumbered"/>
    <dgm:cxn modelId="{734F677C-733E-4E17-BAD8-E872C26A5A7E}" type="presParOf" srcId="{5774A2BF-ABB4-4489-AF65-FFC2675F59AC}" destId="{DD94A997-57B2-4438-9B3A-46A71D4324F1}" srcOrd="0" destOrd="0" presId="urn:microsoft.com/office/officeart/2016/7/layout/LinearBlockProcessNumbered"/>
    <dgm:cxn modelId="{0B871BD3-6142-4EC5-A2E4-F4EAB91BA26E}" type="presParOf" srcId="{5774A2BF-ABB4-4489-AF65-FFC2675F59AC}" destId="{8C9B9EBD-5056-475C-B82B-B40CDEC35EB1}" srcOrd="1" destOrd="0" presId="urn:microsoft.com/office/officeart/2016/7/layout/LinearBlockProcessNumbered"/>
    <dgm:cxn modelId="{70194033-FD60-4698-AB6D-D165C217A1BC}" type="presParOf" srcId="{5774A2BF-ABB4-4489-AF65-FFC2675F59AC}" destId="{6C31C5F1-D9F1-4DD5-8577-ADCD05B3AF77}" srcOrd="2" destOrd="0" presId="urn:microsoft.com/office/officeart/2016/7/layout/LinearBlockProcessNumbered"/>
    <dgm:cxn modelId="{AF5878B2-1FBF-4631-B725-586A748002AC}" type="presParOf" srcId="{7E3E32C0-9A06-411E-9C81-286182CB5772}" destId="{6EEF7B7F-4F7B-4E53-A69F-9DA441E93D46}" srcOrd="1" destOrd="0" presId="urn:microsoft.com/office/officeart/2016/7/layout/LinearBlockProcessNumbered"/>
    <dgm:cxn modelId="{EEFB5323-0E01-4F20-AE9C-15715B8816C5}" type="presParOf" srcId="{7E3E32C0-9A06-411E-9C81-286182CB5772}" destId="{D578FBF1-31E7-4347-A6DD-88F42FCC3605}" srcOrd="2" destOrd="0" presId="urn:microsoft.com/office/officeart/2016/7/layout/LinearBlockProcessNumbered"/>
    <dgm:cxn modelId="{83FF2776-E32B-4386-B611-312823EA0434}" type="presParOf" srcId="{D578FBF1-31E7-4347-A6DD-88F42FCC3605}" destId="{360D274E-FF97-46DA-A6A9-DC933DF4DAAC}" srcOrd="0" destOrd="0" presId="urn:microsoft.com/office/officeart/2016/7/layout/LinearBlockProcessNumbered"/>
    <dgm:cxn modelId="{5D652155-38D5-46EF-B12B-BE82241FFE1F}" type="presParOf" srcId="{D578FBF1-31E7-4347-A6DD-88F42FCC3605}" destId="{2F2244B2-D48F-42D3-949C-04900C87999C}" srcOrd="1" destOrd="0" presId="urn:microsoft.com/office/officeart/2016/7/layout/LinearBlockProcessNumbered"/>
    <dgm:cxn modelId="{DA0D2DDB-2D17-48D6-B263-9B5C569B6851}" type="presParOf" srcId="{D578FBF1-31E7-4347-A6DD-88F42FCC3605}" destId="{F71DABF9-52A8-4766-87D8-491BFB59DC13}" srcOrd="2" destOrd="0" presId="urn:microsoft.com/office/officeart/2016/7/layout/LinearBlockProcessNumbered"/>
    <dgm:cxn modelId="{CEAD1EDB-82EE-4124-AB35-DF29A8B6D5A2}" type="presParOf" srcId="{7E3E32C0-9A06-411E-9C81-286182CB5772}" destId="{82D8D3F8-44DA-4525-81EA-A83FA8DF1BAC}" srcOrd="3" destOrd="0" presId="urn:microsoft.com/office/officeart/2016/7/layout/LinearBlockProcessNumbered"/>
    <dgm:cxn modelId="{0E833361-A2B4-4924-ADD6-2053DC15DCDC}" type="presParOf" srcId="{7E3E32C0-9A06-411E-9C81-286182CB5772}" destId="{287E381D-1105-4D11-B990-DF6951D54D80}" srcOrd="4" destOrd="0" presId="urn:microsoft.com/office/officeart/2016/7/layout/LinearBlockProcessNumbered"/>
    <dgm:cxn modelId="{3E7EC043-1D40-4BED-8443-50CBD5EE43ED}" type="presParOf" srcId="{287E381D-1105-4D11-B990-DF6951D54D80}" destId="{9A80B410-96A7-4DB3-B3E3-A24954C5225C}" srcOrd="0" destOrd="0" presId="urn:microsoft.com/office/officeart/2016/7/layout/LinearBlockProcessNumbered"/>
    <dgm:cxn modelId="{54088D51-CD9B-4350-8C92-F1B734609EBF}" type="presParOf" srcId="{287E381D-1105-4D11-B990-DF6951D54D80}" destId="{00568256-CE79-48D5-92F7-38B469E10B49}" srcOrd="1" destOrd="0" presId="urn:microsoft.com/office/officeart/2016/7/layout/LinearBlockProcessNumbered"/>
    <dgm:cxn modelId="{708C02E1-2329-4938-8924-20D145509EE3}" type="presParOf" srcId="{287E381D-1105-4D11-B990-DF6951D54D80}" destId="{DF23D89A-B6E4-4FC5-A0B8-1DA10041FA7D}" srcOrd="2" destOrd="0" presId="urn:microsoft.com/office/officeart/2016/7/layout/LinearBlockProcessNumbered"/>
    <dgm:cxn modelId="{DF8C6592-5567-4F1A-9FBB-B1C643E601A1}" type="presParOf" srcId="{7E3E32C0-9A06-411E-9C81-286182CB5772}" destId="{9A87A8CC-F83C-419F-9718-AB67D5F8E13A}" srcOrd="5" destOrd="0" presId="urn:microsoft.com/office/officeart/2016/7/layout/LinearBlockProcessNumbered"/>
    <dgm:cxn modelId="{5F599A59-C3A4-41FF-A13E-DEBB47FD35C1}" type="presParOf" srcId="{7E3E32C0-9A06-411E-9C81-286182CB5772}" destId="{5ED0F6EE-66FA-41D7-B508-186D4F317F49}" srcOrd="6" destOrd="0" presId="urn:microsoft.com/office/officeart/2016/7/layout/LinearBlockProcessNumbered"/>
    <dgm:cxn modelId="{43B54E18-25EE-478D-9244-F6F51319952B}" type="presParOf" srcId="{5ED0F6EE-66FA-41D7-B508-186D4F317F49}" destId="{DCD4FD1C-551C-41B6-A1AF-05BE3199A98D}" srcOrd="0" destOrd="0" presId="urn:microsoft.com/office/officeart/2016/7/layout/LinearBlockProcessNumbered"/>
    <dgm:cxn modelId="{3E6C56C3-6125-4F2C-84AF-BD11B13AEB0E}" type="presParOf" srcId="{5ED0F6EE-66FA-41D7-B508-186D4F317F49}" destId="{47DF97C8-56B0-4B76-910C-16921F67BA7B}" srcOrd="1" destOrd="0" presId="urn:microsoft.com/office/officeart/2016/7/layout/LinearBlockProcessNumbered"/>
    <dgm:cxn modelId="{B1B67FBB-AF83-47DC-AAF2-8F17527D7870}" type="presParOf" srcId="{5ED0F6EE-66FA-41D7-B508-186D4F317F49}" destId="{207B28ED-7E08-45DE-9D2F-5F5D06B2C95B}"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35BB54-3957-4260-A26F-3935AA0FBBB6}" type="doc">
      <dgm:prSet loTypeId="urn:microsoft.com/office/officeart/2005/8/layout/hProcess10" loCatId="process" qsTypeId="urn:microsoft.com/office/officeart/2005/8/quickstyle/simple1" qsCatId="simple" csTypeId="urn:microsoft.com/office/officeart/2005/8/colors/colorful2" csCatId="colorful" phldr="1"/>
      <dgm:spPr/>
      <dgm:t>
        <a:bodyPr/>
        <a:lstStyle/>
        <a:p>
          <a:endParaRPr lang="en-IN"/>
        </a:p>
      </dgm:t>
    </dgm:pt>
    <dgm:pt modelId="{B0C50493-AD8F-4803-A7CD-EE44582F74C7}">
      <dgm:prSet phldrT="[Text]"/>
      <dgm:spPr/>
      <dgm:t>
        <a:bodyPr/>
        <a:lstStyle/>
        <a:p>
          <a:r>
            <a:rPr lang="en-US" dirty="0"/>
            <a:t>Semantic Preserving Mutation</a:t>
          </a:r>
          <a:endParaRPr lang="en-IN" dirty="0"/>
        </a:p>
      </dgm:t>
    </dgm:pt>
    <dgm:pt modelId="{D63FCF27-DB86-4AF0-B59E-6FBA8376DC77}" type="parTrans" cxnId="{12988937-2A8C-42B5-97E3-81AB891BA613}">
      <dgm:prSet/>
      <dgm:spPr/>
      <dgm:t>
        <a:bodyPr/>
        <a:lstStyle/>
        <a:p>
          <a:endParaRPr lang="en-IN"/>
        </a:p>
      </dgm:t>
    </dgm:pt>
    <dgm:pt modelId="{B0E49F7E-1035-439A-8655-C51F6C84813E}" type="sibTrans" cxnId="{12988937-2A8C-42B5-97E3-81AB891BA613}">
      <dgm:prSet/>
      <dgm:spPr/>
      <dgm:t>
        <a:bodyPr/>
        <a:lstStyle/>
        <a:p>
          <a:endParaRPr lang="en-IN"/>
        </a:p>
      </dgm:t>
    </dgm:pt>
    <dgm:pt modelId="{FBEA9B62-FBC0-4E5E-B969-B4A6142AC447}">
      <dgm:prSet phldrT="[Text]"/>
      <dgm:spPr/>
      <dgm:t>
        <a:bodyPr/>
        <a:lstStyle/>
        <a:p>
          <a:r>
            <a:rPr lang="en-US" dirty="0"/>
            <a:t>Genetic algo</a:t>
          </a:r>
          <a:endParaRPr lang="en-IN" dirty="0"/>
        </a:p>
      </dgm:t>
    </dgm:pt>
    <dgm:pt modelId="{BB7AA537-4C6B-4F94-BCF5-88207EC589F8}" type="parTrans" cxnId="{CE591F24-63EA-41AF-9525-7EF8B4C6F2CE}">
      <dgm:prSet/>
      <dgm:spPr/>
      <dgm:t>
        <a:bodyPr/>
        <a:lstStyle/>
        <a:p>
          <a:endParaRPr lang="en-IN"/>
        </a:p>
      </dgm:t>
    </dgm:pt>
    <dgm:pt modelId="{8980B97C-5919-4793-99ED-75DFE3A0D868}" type="sibTrans" cxnId="{CE591F24-63EA-41AF-9525-7EF8B4C6F2CE}">
      <dgm:prSet/>
      <dgm:spPr/>
      <dgm:t>
        <a:bodyPr/>
        <a:lstStyle/>
        <a:p>
          <a:endParaRPr lang="en-IN"/>
        </a:p>
      </dgm:t>
    </dgm:pt>
    <dgm:pt modelId="{B6F209BB-D67B-40AB-AC92-221D41D65F21}">
      <dgm:prSet phldrT="[Text]"/>
      <dgm:spPr/>
      <dgm:t>
        <a:bodyPr/>
        <a:lstStyle/>
        <a:p>
          <a:r>
            <a:rPr lang="en-US" dirty="0"/>
            <a:t>Optimization algo</a:t>
          </a:r>
          <a:endParaRPr lang="en-IN" dirty="0"/>
        </a:p>
      </dgm:t>
    </dgm:pt>
    <dgm:pt modelId="{48009147-897D-43E5-AEF7-4C5750CBE661}" type="parTrans" cxnId="{046568AB-30B7-4453-B1EA-2BD3F8A96F32}">
      <dgm:prSet/>
      <dgm:spPr/>
      <dgm:t>
        <a:bodyPr/>
        <a:lstStyle/>
        <a:p>
          <a:endParaRPr lang="en-IN"/>
        </a:p>
      </dgm:t>
    </dgm:pt>
    <dgm:pt modelId="{3594E572-15DA-4AD0-937A-2DCFD5AD1E93}" type="sibTrans" cxnId="{046568AB-30B7-4453-B1EA-2BD3F8A96F32}">
      <dgm:prSet/>
      <dgm:spPr/>
      <dgm:t>
        <a:bodyPr/>
        <a:lstStyle/>
        <a:p>
          <a:endParaRPr lang="en-IN"/>
        </a:p>
      </dgm:t>
    </dgm:pt>
    <dgm:pt modelId="{910AE886-7119-4B31-91A1-0FD1A57974D8}">
      <dgm:prSet phldrT="[Text]"/>
      <dgm:spPr/>
      <dgm:t>
        <a:bodyPr/>
        <a:lstStyle/>
        <a:p>
          <a:r>
            <a:rPr lang="en-US" dirty="0"/>
            <a:t>Surrogate NIDS </a:t>
          </a:r>
          <a:endParaRPr lang="en-IN" dirty="0"/>
        </a:p>
      </dgm:t>
    </dgm:pt>
    <dgm:pt modelId="{98DE2866-847F-436B-849C-9D66C0DD9F56}" type="parTrans" cxnId="{D057FC67-C677-4FB3-A57B-589792741EEC}">
      <dgm:prSet/>
      <dgm:spPr/>
      <dgm:t>
        <a:bodyPr/>
        <a:lstStyle/>
        <a:p>
          <a:endParaRPr lang="en-IN"/>
        </a:p>
      </dgm:t>
    </dgm:pt>
    <dgm:pt modelId="{E33EF575-723C-46BE-8F2B-F675116DA594}" type="sibTrans" cxnId="{D057FC67-C677-4FB3-A57B-589792741EEC}">
      <dgm:prSet/>
      <dgm:spPr/>
      <dgm:t>
        <a:bodyPr/>
        <a:lstStyle/>
        <a:p>
          <a:endParaRPr lang="en-IN"/>
        </a:p>
      </dgm:t>
    </dgm:pt>
    <dgm:pt modelId="{DFA7FA2C-C02E-4DA2-A5FA-81475E364229}">
      <dgm:prSet phldrT="[Text]"/>
      <dgm:spPr/>
      <dgm:t>
        <a:bodyPr/>
        <a:lstStyle/>
        <a:p>
          <a:r>
            <a:rPr lang="en-US" dirty="0"/>
            <a:t>Literature survey</a:t>
          </a:r>
          <a:endParaRPr lang="en-IN" dirty="0"/>
        </a:p>
      </dgm:t>
    </dgm:pt>
    <dgm:pt modelId="{BD6EE186-AA9E-4D2A-A3F7-E918ABDBD6F6}" type="parTrans" cxnId="{C2710411-58B5-49F1-B949-A9E56CC05DD6}">
      <dgm:prSet/>
      <dgm:spPr/>
      <dgm:t>
        <a:bodyPr/>
        <a:lstStyle/>
        <a:p>
          <a:endParaRPr lang="en-IN"/>
        </a:p>
      </dgm:t>
    </dgm:pt>
    <dgm:pt modelId="{C22E40D1-4E89-4D99-8DBE-12EE0F5850BF}" type="sibTrans" cxnId="{C2710411-58B5-49F1-B949-A9E56CC05DD6}">
      <dgm:prSet/>
      <dgm:spPr/>
      <dgm:t>
        <a:bodyPr/>
        <a:lstStyle/>
        <a:p>
          <a:endParaRPr lang="en-IN"/>
        </a:p>
      </dgm:t>
    </dgm:pt>
    <dgm:pt modelId="{35D3B190-39E2-482E-B300-16F76427AC36}">
      <dgm:prSet phldrT="[Text]"/>
      <dgm:spPr/>
      <dgm:t>
        <a:bodyPr/>
        <a:lstStyle/>
        <a:p>
          <a:r>
            <a:rPr lang="en-US" dirty="0"/>
            <a:t>Practicality</a:t>
          </a:r>
          <a:endParaRPr lang="en-IN" dirty="0"/>
        </a:p>
      </dgm:t>
    </dgm:pt>
    <dgm:pt modelId="{C26FDD64-FE17-45D0-ADA1-DD9436B847BE}" type="parTrans" cxnId="{AE83431D-401A-4CE7-AEA5-19162D5DA9FE}">
      <dgm:prSet/>
      <dgm:spPr/>
      <dgm:t>
        <a:bodyPr/>
        <a:lstStyle/>
        <a:p>
          <a:endParaRPr lang="en-IN"/>
        </a:p>
      </dgm:t>
    </dgm:pt>
    <dgm:pt modelId="{A5C98CEE-70C2-4C32-BACC-BC96FED5EC63}" type="sibTrans" cxnId="{AE83431D-401A-4CE7-AEA5-19162D5DA9FE}">
      <dgm:prSet/>
      <dgm:spPr/>
      <dgm:t>
        <a:bodyPr/>
        <a:lstStyle/>
        <a:p>
          <a:endParaRPr lang="en-IN"/>
        </a:p>
      </dgm:t>
    </dgm:pt>
    <dgm:pt modelId="{4BF46108-8551-49F8-9275-6CD6899B013B}">
      <dgm:prSet phldrT="[Text]"/>
      <dgm:spPr/>
      <dgm:t>
        <a:bodyPr/>
        <a:lstStyle/>
        <a:p>
          <a:r>
            <a:rPr lang="en-US" dirty="0"/>
            <a:t>logically</a:t>
          </a:r>
          <a:endParaRPr lang="en-IN" dirty="0"/>
        </a:p>
      </dgm:t>
    </dgm:pt>
    <dgm:pt modelId="{D4D9E278-582B-4CFA-A744-53E035418AD6}" type="parTrans" cxnId="{60658B24-92FC-43FA-9038-1152D26A7916}">
      <dgm:prSet/>
      <dgm:spPr/>
      <dgm:t>
        <a:bodyPr/>
        <a:lstStyle/>
        <a:p>
          <a:endParaRPr lang="en-IN"/>
        </a:p>
      </dgm:t>
    </dgm:pt>
    <dgm:pt modelId="{ACEE6834-CD7D-4211-8141-E8C9BC283D6F}" type="sibTrans" cxnId="{60658B24-92FC-43FA-9038-1152D26A7916}">
      <dgm:prSet/>
      <dgm:spPr/>
      <dgm:t>
        <a:bodyPr/>
        <a:lstStyle/>
        <a:p>
          <a:endParaRPr lang="en-IN"/>
        </a:p>
      </dgm:t>
    </dgm:pt>
    <dgm:pt modelId="{87B4215A-E678-4386-BD38-100DD50AA424}">
      <dgm:prSet phldrT="[Text]"/>
      <dgm:spPr/>
      <dgm:t>
        <a:bodyPr/>
        <a:lstStyle/>
        <a:p>
          <a:r>
            <a:rPr lang="en-US" dirty="0"/>
            <a:t>Using Testbed</a:t>
          </a:r>
          <a:endParaRPr lang="en-IN" dirty="0"/>
        </a:p>
      </dgm:t>
    </dgm:pt>
    <dgm:pt modelId="{47AE62CC-0E33-4197-88CE-61FAB0189965}" type="parTrans" cxnId="{A46B39DD-015B-4FB6-829A-27C14FB6015C}">
      <dgm:prSet/>
      <dgm:spPr/>
      <dgm:t>
        <a:bodyPr/>
        <a:lstStyle/>
        <a:p>
          <a:endParaRPr lang="en-IN"/>
        </a:p>
      </dgm:t>
    </dgm:pt>
    <dgm:pt modelId="{96C1D94A-1C8B-49ED-9F7D-90B86FA445C7}" type="sibTrans" cxnId="{A46B39DD-015B-4FB6-829A-27C14FB6015C}">
      <dgm:prSet/>
      <dgm:spPr/>
      <dgm:t>
        <a:bodyPr/>
        <a:lstStyle/>
        <a:p>
          <a:endParaRPr lang="en-IN"/>
        </a:p>
      </dgm:t>
    </dgm:pt>
    <dgm:pt modelId="{48D83240-05BA-4B3E-A65D-E27EA0445A20}">
      <dgm:prSet phldrT="[Text]"/>
      <dgm:spPr/>
      <dgm:t>
        <a:bodyPr/>
        <a:lstStyle/>
        <a:p>
          <a:r>
            <a:rPr lang="en-US" dirty="0"/>
            <a:t>Model selection</a:t>
          </a:r>
          <a:endParaRPr lang="en-IN" dirty="0"/>
        </a:p>
      </dgm:t>
    </dgm:pt>
    <dgm:pt modelId="{7C48D802-7418-4330-B38E-2B505B293BCE}" type="parTrans" cxnId="{0D309357-27CA-4459-8E01-7DFC771AAF8E}">
      <dgm:prSet/>
      <dgm:spPr/>
      <dgm:t>
        <a:bodyPr/>
        <a:lstStyle/>
        <a:p>
          <a:endParaRPr lang="en-IN"/>
        </a:p>
      </dgm:t>
    </dgm:pt>
    <dgm:pt modelId="{A85B0481-7EFA-4191-BB2D-648A732A6580}" type="sibTrans" cxnId="{0D309357-27CA-4459-8E01-7DFC771AAF8E}">
      <dgm:prSet/>
      <dgm:spPr/>
      <dgm:t>
        <a:bodyPr/>
        <a:lstStyle/>
        <a:p>
          <a:endParaRPr lang="en-IN"/>
        </a:p>
      </dgm:t>
    </dgm:pt>
    <dgm:pt modelId="{456CEAC6-B247-49F3-A0EE-31A17DAAFE6C}" type="pres">
      <dgm:prSet presAssocID="{8A35BB54-3957-4260-A26F-3935AA0FBBB6}" presName="Name0" presStyleCnt="0">
        <dgm:presLayoutVars>
          <dgm:dir/>
          <dgm:resizeHandles val="exact"/>
        </dgm:presLayoutVars>
      </dgm:prSet>
      <dgm:spPr/>
    </dgm:pt>
    <dgm:pt modelId="{B1F89FE9-18E5-4F28-8D91-0872888DA393}" type="pres">
      <dgm:prSet presAssocID="{B0C50493-AD8F-4803-A7CD-EE44582F74C7}" presName="composite" presStyleCnt="0"/>
      <dgm:spPr/>
    </dgm:pt>
    <dgm:pt modelId="{2BC19E70-5603-4AB9-A911-6CBA3C4D361C}" type="pres">
      <dgm:prSet presAssocID="{B0C50493-AD8F-4803-A7CD-EE44582F74C7}" presName="imagSh" presStyleLbl="bgImgPlace1" presStyleIdx="0" presStyleCnt="3"/>
      <dgm:spPr/>
    </dgm:pt>
    <dgm:pt modelId="{A45FB812-1FD4-4CB2-8375-2B981648472D}" type="pres">
      <dgm:prSet presAssocID="{B0C50493-AD8F-4803-A7CD-EE44582F74C7}" presName="txNode" presStyleLbl="node1" presStyleIdx="0" presStyleCnt="3">
        <dgm:presLayoutVars>
          <dgm:bulletEnabled val="1"/>
        </dgm:presLayoutVars>
      </dgm:prSet>
      <dgm:spPr/>
    </dgm:pt>
    <dgm:pt modelId="{A0175C4D-BC10-4631-93FE-5FA4734702D4}" type="pres">
      <dgm:prSet presAssocID="{B0E49F7E-1035-439A-8655-C51F6C84813E}" presName="sibTrans" presStyleLbl="sibTrans2D1" presStyleIdx="0" presStyleCnt="2"/>
      <dgm:spPr/>
    </dgm:pt>
    <dgm:pt modelId="{7ED6C572-8374-4C68-9EBA-DF4016412469}" type="pres">
      <dgm:prSet presAssocID="{B0E49F7E-1035-439A-8655-C51F6C84813E}" presName="connTx" presStyleLbl="sibTrans2D1" presStyleIdx="0" presStyleCnt="2"/>
      <dgm:spPr/>
    </dgm:pt>
    <dgm:pt modelId="{8328D981-9C34-456B-8B56-352200ACC9FF}" type="pres">
      <dgm:prSet presAssocID="{910AE886-7119-4B31-91A1-0FD1A57974D8}" presName="composite" presStyleCnt="0"/>
      <dgm:spPr/>
    </dgm:pt>
    <dgm:pt modelId="{E3AD0C76-80A4-4612-8D3A-C7992ADAEC16}" type="pres">
      <dgm:prSet presAssocID="{910AE886-7119-4B31-91A1-0FD1A57974D8}" presName="imagSh" presStyleLbl="bgImgPlace1" presStyleIdx="1" presStyleCnt="3"/>
      <dgm:spPr/>
    </dgm:pt>
    <dgm:pt modelId="{92ACC9C4-3568-4A15-A33B-A6E96AC87BE3}" type="pres">
      <dgm:prSet presAssocID="{910AE886-7119-4B31-91A1-0FD1A57974D8}" presName="txNode" presStyleLbl="node1" presStyleIdx="1" presStyleCnt="3">
        <dgm:presLayoutVars>
          <dgm:bulletEnabled val="1"/>
        </dgm:presLayoutVars>
      </dgm:prSet>
      <dgm:spPr/>
    </dgm:pt>
    <dgm:pt modelId="{53B32236-427E-4912-82FD-162E57168A08}" type="pres">
      <dgm:prSet presAssocID="{E33EF575-723C-46BE-8F2B-F675116DA594}" presName="sibTrans" presStyleLbl="sibTrans2D1" presStyleIdx="1" presStyleCnt="2"/>
      <dgm:spPr/>
    </dgm:pt>
    <dgm:pt modelId="{B5A61488-9F8D-4C70-AF0E-985D71AF0DDC}" type="pres">
      <dgm:prSet presAssocID="{E33EF575-723C-46BE-8F2B-F675116DA594}" presName="connTx" presStyleLbl="sibTrans2D1" presStyleIdx="1" presStyleCnt="2"/>
      <dgm:spPr/>
    </dgm:pt>
    <dgm:pt modelId="{09957770-8B2D-4403-AAB7-5DC08358BF2E}" type="pres">
      <dgm:prSet presAssocID="{35D3B190-39E2-482E-B300-16F76427AC36}" presName="composite" presStyleCnt="0"/>
      <dgm:spPr/>
    </dgm:pt>
    <dgm:pt modelId="{EB5A21DA-ECF2-4C45-9E4B-5A15983EFDA4}" type="pres">
      <dgm:prSet presAssocID="{35D3B190-39E2-482E-B300-16F76427AC36}" presName="imagSh" presStyleLbl="bgImgPlace1" presStyleIdx="2" presStyleCnt="3"/>
      <dgm:spPr/>
    </dgm:pt>
    <dgm:pt modelId="{75E00629-4F3F-4477-B0E2-F12132203B5D}" type="pres">
      <dgm:prSet presAssocID="{35D3B190-39E2-482E-B300-16F76427AC36}" presName="txNode" presStyleLbl="node1" presStyleIdx="2" presStyleCnt="3">
        <dgm:presLayoutVars>
          <dgm:bulletEnabled val="1"/>
        </dgm:presLayoutVars>
      </dgm:prSet>
      <dgm:spPr/>
    </dgm:pt>
  </dgm:ptLst>
  <dgm:cxnLst>
    <dgm:cxn modelId="{BED24205-1F1F-483C-8516-CE36F2C587C3}" type="presOf" srcId="{E33EF575-723C-46BE-8F2B-F675116DA594}" destId="{53B32236-427E-4912-82FD-162E57168A08}" srcOrd="0" destOrd="0" presId="urn:microsoft.com/office/officeart/2005/8/layout/hProcess10"/>
    <dgm:cxn modelId="{23C98106-76ED-42C6-B473-0DF5169090B4}" type="presOf" srcId="{48D83240-05BA-4B3E-A65D-E27EA0445A20}" destId="{92ACC9C4-3568-4A15-A33B-A6E96AC87BE3}" srcOrd="0" destOrd="2" presId="urn:microsoft.com/office/officeart/2005/8/layout/hProcess10"/>
    <dgm:cxn modelId="{C2710411-58B5-49F1-B949-A9E56CC05DD6}" srcId="{910AE886-7119-4B31-91A1-0FD1A57974D8}" destId="{DFA7FA2C-C02E-4DA2-A5FA-81475E364229}" srcOrd="0" destOrd="0" parTransId="{BD6EE186-AA9E-4D2A-A3F7-E918ABDBD6F6}" sibTransId="{C22E40D1-4E89-4D99-8DBE-12EE0F5850BF}"/>
    <dgm:cxn modelId="{AE83431D-401A-4CE7-AEA5-19162D5DA9FE}" srcId="{8A35BB54-3957-4260-A26F-3935AA0FBBB6}" destId="{35D3B190-39E2-482E-B300-16F76427AC36}" srcOrd="2" destOrd="0" parTransId="{C26FDD64-FE17-45D0-ADA1-DD9436B847BE}" sibTransId="{A5C98CEE-70C2-4C32-BACC-BC96FED5EC63}"/>
    <dgm:cxn modelId="{CE591F24-63EA-41AF-9525-7EF8B4C6F2CE}" srcId="{B0C50493-AD8F-4803-A7CD-EE44582F74C7}" destId="{FBEA9B62-FBC0-4E5E-B969-B4A6142AC447}" srcOrd="0" destOrd="0" parTransId="{BB7AA537-4C6B-4F94-BCF5-88207EC589F8}" sibTransId="{8980B97C-5919-4793-99ED-75DFE3A0D868}"/>
    <dgm:cxn modelId="{60658B24-92FC-43FA-9038-1152D26A7916}" srcId="{35D3B190-39E2-482E-B300-16F76427AC36}" destId="{4BF46108-8551-49F8-9275-6CD6899B013B}" srcOrd="0" destOrd="0" parTransId="{D4D9E278-582B-4CFA-A744-53E035418AD6}" sibTransId="{ACEE6834-CD7D-4211-8141-E8C9BC283D6F}"/>
    <dgm:cxn modelId="{354A022D-2904-4272-8E10-F5B4460CE606}" type="presOf" srcId="{910AE886-7119-4B31-91A1-0FD1A57974D8}" destId="{92ACC9C4-3568-4A15-A33B-A6E96AC87BE3}" srcOrd="0" destOrd="0" presId="urn:microsoft.com/office/officeart/2005/8/layout/hProcess10"/>
    <dgm:cxn modelId="{5735FC2F-4831-4A19-B7CE-5243909FB8EF}" type="presOf" srcId="{B6F209BB-D67B-40AB-AC92-221D41D65F21}" destId="{A45FB812-1FD4-4CB2-8375-2B981648472D}" srcOrd="0" destOrd="2" presId="urn:microsoft.com/office/officeart/2005/8/layout/hProcess10"/>
    <dgm:cxn modelId="{12988937-2A8C-42B5-97E3-81AB891BA613}" srcId="{8A35BB54-3957-4260-A26F-3935AA0FBBB6}" destId="{B0C50493-AD8F-4803-A7CD-EE44582F74C7}" srcOrd="0" destOrd="0" parTransId="{D63FCF27-DB86-4AF0-B59E-6FBA8376DC77}" sibTransId="{B0E49F7E-1035-439A-8655-C51F6C84813E}"/>
    <dgm:cxn modelId="{78F5AF3D-E25B-477E-957D-BA6D34B48BAC}" type="presOf" srcId="{87B4215A-E678-4386-BD38-100DD50AA424}" destId="{75E00629-4F3F-4477-B0E2-F12132203B5D}" srcOrd="0" destOrd="2" presId="urn:microsoft.com/office/officeart/2005/8/layout/hProcess10"/>
    <dgm:cxn modelId="{D057FC67-C677-4FB3-A57B-589792741EEC}" srcId="{8A35BB54-3957-4260-A26F-3935AA0FBBB6}" destId="{910AE886-7119-4B31-91A1-0FD1A57974D8}" srcOrd="1" destOrd="0" parTransId="{98DE2866-847F-436B-849C-9D66C0DD9F56}" sibTransId="{E33EF575-723C-46BE-8F2B-F675116DA594}"/>
    <dgm:cxn modelId="{A69F354F-CA53-47E7-9A3B-06F99B8569D5}" type="presOf" srcId="{DFA7FA2C-C02E-4DA2-A5FA-81475E364229}" destId="{92ACC9C4-3568-4A15-A33B-A6E96AC87BE3}" srcOrd="0" destOrd="1" presId="urn:microsoft.com/office/officeart/2005/8/layout/hProcess10"/>
    <dgm:cxn modelId="{0D309357-27CA-4459-8E01-7DFC771AAF8E}" srcId="{910AE886-7119-4B31-91A1-0FD1A57974D8}" destId="{48D83240-05BA-4B3E-A65D-E27EA0445A20}" srcOrd="1" destOrd="0" parTransId="{7C48D802-7418-4330-B38E-2B505B293BCE}" sibTransId="{A85B0481-7EFA-4191-BB2D-648A732A6580}"/>
    <dgm:cxn modelId="{9E0D858E-0C6C-4FBC-A27B-25645F76AAEB}" type="presOf" srcId="{8A35BB54-3957-4260-A26F-3935AA0FBBB6}" destId="{456CEAC6-B247-49F3-A0EE-31A17DAAFE6C}" srcOrd="0" destOrd="0" presId="urn:microsoft.com/office/officeart/2005/8/layout/hProcess10"/>
    <dgm:cxn modelId="{2E6CE98E-BB1E-41FD-B996-94C81E940771}" type="presOf" srcId="{B0C50493-AD8F-4803-A7CD-EE44582F74C7}" destId="{A45FB812-1FD4-4CB2-8375-2B981648472D}" srcOrd="0" destOrd="0" presId="urn:microsoft.com/office/officeart/2005/8/layout/hProcess10"/>
    <dgm:cxn modelId="{A3A6C09C-4164-45E1-A961-6F52B9C3B16F}" type="presOf" srcId="{4BF46108-8551-49F8-9275-6CD6899B013B}" destId="{75E00629-4F3F-4477-B0E2-F12132203B5D}" srcOrd="0" destOrd="1" presId="urn:microsoft.com/office/officeart/2005/8/layout/hProcess10"/>
    <dgm:cxn modelId="{046568AB-30B7-4453-B1EA-2BD3F8A96F32}" srcId="{B0C50493-AD8F-4803-A7CD-EE44582F74C7}" destId="{B6F209BB-D67B-40AB-AC92-221D41D65F21}" srcOrd="1" destOrd="0" parTransId="{48009147-897D-43E5-AEF7-4C5750CBE661}" sibTransId="{3594E572-15DA-4AD0-937A-2DCFD5AD1E93}"/>
    <dgm:cxn modelId="{79291DB0-1651-4430-8404-8BB9073B4D75}" type="presOf" srcId="{B0E49F7E-1035-439A-8655-C51F6C84813E}" destId="{A0175C4D-BC10-4631-93FE-5FA4734702D4}" srcOrd="0" destOrd="0" presId="urn:microsoft.com/office/officeart/2005/8/layout/hProcess10"/>
    <dgm:cxn modelId="{66D636B0-97A9-4DCB-BDD4-582FBC4AF6BF}" type="presOf" srcId="{35D3B190-39E2-482E-B300-16F76427AC36}" destId="{75E00629-4F3F-4477-B0E2-F12132203B5D}" srcOrd="0" destOrd="0" presId="urn:microsoft.com/office/officeart/2005/8/layout/hProcess10"/>
    <dgm:cxn modelId="{7C22FFD4-FA2D-404F-90A9-8F6F1989F548}" type="presOf" srcId="{FBEA9B62-FBC0-4E5E-B969-B4A6142AC447}" destId="{A45FB812-1FD4-4CB2-8375-2B981648472D}" srcOrd="0" destOrd="1" presId="urn:microsoft.com/office/officeart/2005/8/layout/hProcess10"/>
    <dgm:cxn modelId="{B84247DC-480E-48C9-A2B9-8ACBEE5CBD4E}" type="presOf" srcId="{E33EF575-723C-46BE-8F2B-F675116DA594}" destId="{B5A61488-9F8D-4C70-AF0E-985D71AF0DDC}" srcOrd="1" destOrd="0" presId="urn:microsoft.com/office/officeart/2005/8/layout/hProcess10"/>
    <dgm:cxn modelId="{A46B39DD-015B-4FB6-829A-27C14FB6015C}" srcId="{35D3B190-39E2-482E-B300-16F76427AC36}" destId="{87B4215A-E678-4386-BD38-100DD50AA424}" srcOrd="1" destOrd="0" parTransId="{47AE62CC-0E33-4197-88CE-61FAB0189965}" sibTransId="{96C1D94A-1C8B-49ED-9F7D-90B86FA445C7}"/>
    <dgm:cxn modelId="{53CAF7DD-F0FF-4108-A85C-B806172D18EA}" type="presOf" srcId="{B0E49F7E-1035-439A-8655-C51F6C84813E}" destId="{7ED6C572-8374-4C68-9EBA-DF4016412469}" srcOrd="1" destOrd="0" presId="urn:microsoft.com/office/officeart/2005/8/layout/hProcess10"/>
    <dgm:cxn modelId="{69C72158-43F6-44A7-885E-F88805F838DB}" type="presParOf" srcId="{456CEAC6-B247-49F3-A0EE-31A17DAAFE6C}" destId="{B1F89FE9-18E5-4F28-8D91-0872888DA393}" srcOrd="0" destOrd="0" presId="urn:microsoft.com/office/officeart/2005/8/layout/hProcess10"/>
    <dgm:cxn modelId="{14BCE403-A30B-4B47-8E6D-40CD06812767}" type="presParOf" srcId="{B1F89FE9-18E5-4F28-8D91-0872888DA393}" destId="{2BC19E70-5603-4AB9-A911-6CBA3C4D361C}" srcOrd="0" destOrd="0" presId="urn:microsoft.com/office/officeart/2005/8/layout/hProcess10"/>
    <dgm:cxn modelId="{7C80061A-1161-4E5B-B15B-CFD8C533362C}" type="presParOf" srcId="{B1F89FE9-18E5-4F28-8D91-0872888DA393}" destId="{A45FB812-1FD4-4CB2-8375-2B981648472D}" srcOrd="1" destOrd="0" presId="urn:microsoft.com/office/officeart/2005/8/layout/hProcess10"/>
    <dgm:cxn modelId="{B48E9A22-C5BB-4A73-B826-131EE81643A2}" type="presParOf" srcId="{456CEAC6-B247-49F3-A0EE-31A17DAAFE6C}" destId="{A0175C4D-BC10-4631-93FE-5FA4734702D4}" srcOrd="1" destOrd="0" presId="urn:microsoft.com/office/officeart/2005/8/layout/hProcess10"/>
    <dgm:cxn modelId="{9DB4AE46-EACA-4B47-AE67-F01180BE9CB4}" type="presParOf" srcId="{A0175C4D-BC10-4631-93FE-5FA4734702D4}" destId="{7ED6C572-8374-4C68-9EBA-DF4016412469}" srcOrd="0" destOrd="0" presId="urn:microsoft.com/office/officeart/2005/8/layout/hProcess10"/>
    <dgm:cxn modelId="{2D086A74-2EBB-49C6-8C69-BEB7D10EF3FE}" type="presParOf" srcId="{456CEAC6-B247-49F3-A0EE-31A17DAAFE6C}" destId="{8328D981-9C34-456B-8B56-352200ACC9FF}" srcOrd="2" destOrd="0" presId="urn:microsoft.com/office/officeart/2005/8/layout/hProcess10"/>
    <dgm:cxn modelId="{65D5F351-A1E2-4978-8CD9-ABA112F225AC}" type="presParOf" srcId="{8328D981-9C34-456B-8B56-352200ACC9FF}" destId="{E3AD0C76-80A4-4612-8D3A-C7992ADAEC16}" srcOrd="0" destOrd="0" presId="urn:microsoft.com/office/officeart/2005/8/layout/hProcess10"/>
    <dgm:cxn modelId="{1077464D-E3D5-4BBB-A697-EE3D30FF2482}" type="presParOf" srcId="{8328D981-9C34-456B-8B56-352200ACC9FF}" destId="{92ACC9C4-3568-4A15-A33B-A6E96AC87BE3}" srcOrd="1" destOrd="0" presId="urn:microsoft.com/office/officeart/2005/8/layout/hProcess10"/>
    <dgm:cxn modelId="{B3132E95-8DB1-4E37-A767-75508CC6F0CC}" type="presParOf" srcId="{456CEAC6-B247-49F3-A0EE-31A17DAAFE6C}" destId="{53B32236-427E-4912-82FD-162E57168A08}" srcOrd="3" destOrd="0" presId="urn:microsoft.com/office/officeart/2005/8/layout/hProcess10"/>
    <dgm:cxn modelId="{C0037144-843F-4141-8A70-A38BDFA186FE}" type="presParOf" srcId="{53B32236-427E-4912-82FD-162E57168A08}" destId="{B5A61488-9F8D-4C70-AF0E-985D71AF0DDC}" srcOrd="0" destOrd="0" presId="urn:microsoft.com/office/officeart/2005/8/layout/hProcess10"/>
    <dgm:cxn modelId="{22DD87B4-5F28-42ED-897B-BE8E4BC2300B}" type="presParOf" srcId="{456CEAC6-B247-49F3-A0EE-31A17DAAFE6C}" destId="{09957770-8B2D-4403-AAB7-5DC08358BF2E}" srcOrd="4" destOrd="0" presId="urn:microsoft.com/office/officeart/2005/8/layout/hProcess10"/>
    <dgm:cxn modelId="{389DB169-CF57-478A-8027-94A80CF164B6}" type="presParOf" srcId="{09957770-8B2D-4403-AAB7-5DC08358BF2E}" destId="{EB5A21DA-ECF2-4C45-9E4B-5A15983EFDA4}" srcOrd="0" destOrd="0" presId="urn:microsoft.com/office/officeart/2005/8/layout/hProcess10"/>
    <dgm:cxn modelId="{07941AB9-4FAF-401C-B338-28AA5EEF48C3}" type="presParOf" srcId="{09957770-8B2D-4403-AAB7-5DC08358BF2E}" destId="{75E00629-4F3F-4477-B0E2-F12132203B5D}"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5123E8-D904-4321-8A14-2D177A4CB8DD}" type="doc">
      <dgm:prSet loTypeId="urn:microsoft.com/office/officeart/2008/layout/HalfCircleOrganizationChart" loCatId="hierarchy" qsTypeId="urn:microsoft.com/office/officeart/2005/8/quickstyle/simple1" qsCatId="simple" csTypeId="urn:microsoft.com/office/officeart/2005/8/colors/accent2_3" csCatId="accent2" phldr="1"/>
      <dgm:spPr/>
      <dgm:t>
        <a:bodyPr/>
        <a:lstStyle/>
        <a:p>
          <a:endParaRPr lang="en-IN"/>
        </a:p>
      </dgm:t>
    </dgm:pt>
    <dgm:pt modelId="{EF799158-E9A8-4A5C-A459-954EA81F0573}">
      <dgm:prSet phldrT="[Text]"/>
      <dgm:spPr/>
      <dgm:t>
        <a:bodyPr/>
        <a:lstStyle/>
        <a:p>
          <a:pPr algn="ctr"/>
          <a:r>
            <a:rPr lang="en-US" dirty="0"/>
            <a:t>Timestamp based Mutation</a:t>
          </a:r>
          <a:endParaRPr lang="en-IN" dirty="0"/>
        </a:p>
      </dgm:t>
    </dgm:pt>
    <dgm:pt modelId="{0DC56D6C-A179-4EFA-B591-4ED889E72392}" type="parTrans" cxnId="{B28D92F7-D5C5-48D1-869B-18D38F590BE7}">
      <dgm:prSet/>
      <dgm:spPr/>
      <dgm:t>
        <a:bodyPr/>
        <a:lstStyle/>
        <a:p>
          <a:pPr algn="ctr"/>
          <a:endParaRPr lang="en-IN"/>
        </a:p>
      </dgm:t>
    </dgm:pt>
    <dgm:pt modelId="{62239D4E-7527-453E-9E13-F24888D70A92}" type="sibTrans" cxnId="{B28D92F7-D5C5-48D1-869B-18D38F590BE7}">
      <dgm:prSet/>
      <dgm:spPr/>
      <dgm:t>
        <a:bodyPr/>
        <a:lstStyle/>
        <a:p>
          <a:pPr algn="ctr"/>
          <a:endParaRPr lang="en-IN"/>
        </a:p>
      </dgm:t>
    </dgm:pt>
    <dgm:pt modelId="{955E63F2-4BF9-4925-9501-89B99A5876FE}">
      <dgm:prSet phldrT="[Text]"/>
      <dgm:spPr/>
      <dgm:t>
        <a:bodyPr/>
        <a:lstStyle/>
        <a:p>
          <a:pPr algn="ctr"/>
          <a:r>
            <a:rPr lang="en-US" dirty="0"/>
            <a:t>Random Delay</a:t>
          </a:r>
          <a:endParaRPr lang="en-IN" dirty="0"/>
        </a:p>
      </dgm:t>
    </dgm:pt>
    <dgm:pt modelId="{E2C9A7B1-9D89-4E60-92EA-D38939D00194}" type="parTrans" cxnId="{4A4AA193-74BF-408B-A585-60EF1108496D}">
      <dgm:prSet/>
      <dgm:spPr/>
      <dgm:t>
        <a:bodyPr/>
        <a:lstStyle/>
        <a:p>
          <a:pPr algn="ctr"/>
          <a:endParaRPr lang="en-IN"/>
        </a:p>
      </dgm:t>
    </dgm:pt>
    <dgm:pt modelId="{C9CE5BF0-FA0A-4AB0-9542-DAE7B299E485}" type="sibTrans" cxnId="{4A4AA193-74BF-408B-A585-60EF1108496D}">
      <dgm:prSet/>
      <dgm:spPr/>
      <dgm:t>
        <a:bodyPr/>
        <a:lstStyle/>
        <a:p>
          <a:pPr algn="ctr"/>
          <a:endParaRPr lang="en-IN"/>
        </a:p>
      </dgm:t>
    </dgm:pt>
    <dgm:pt modelId="{3994B1A2-3E96-42D1-AB7A-61D08B030217}">
      <dgm:prSet phldrT="[Text]"/>
      <dgm:spPr/>
      <dgm:t>
        <a:bodyPr/>
        <a:lstStyle/>
        <a:p>
          <a:pPr algn="ctr"/>
          <a:r>
            <a:rPr lang="en-US" dirty="0"/>
            <a:t>Range Based Delay</a:t>
          </a:r>
          <a:endParaRPr lang="en-IN" dirty="0"/>
        </a:p>
      </dgm:t>
    </dgm:pt>
    <dgm:pt modelId="{E096A96F-8899-4459-B970-2F575CF18B9A}" type="parTrans" cxnId="{0F28AF40-07E3-4CD9-8752-D4AAC03A5365}">
      <dgm:prSet/>
      <dgm:spPr/>
      <dgm:t>
        <a:bodyPr/>
        <a:lstStyle/>
        <a:p>
          <a:pPr algn="ctr"/>
          <a:endParaRPr lang="en-IN"/>
        </a:p>
      </dgm:t>
    </dgm:pt>
    <dgm:pt modelId="{0702EC88-DC38-4C7E-A6A1-57D24CB8475A}" type="sibTrans" cxnId="{0F28AF40-07E3-4CD9-8752-D4AAC03A5365}">
      <dgm:prSet/>
      <dgm:spPr/>
      <dgm:t>
        <a:bodyPr/>
        <a:lstStyle/>
        <a:p>
          <a:pPr algn="ctr"/>
          <a:endParaRPr lang="en-IN"/>
        </a:p>
      </dgm:t>
    </dgm:pt>
    <dgm:pt modelId="{AC1D5D97-0C52-4483-9D1F-62506C239423}">
      <dgm:prSet phldrT="[Text]"/>
      <dgm:spPr/>
      <dgm:t>
        <a:bodyPr/>
        <a:lstStyle/>
        <a:p>
          <a:pPr algn="ctr"/>
          <a:r>
            <a:rPr lang="en-US" dirty="0"/>
            <a:t>Content Based Mutation</a:t>
          </a:r>
          <a:endParaRPr lang="en-IN" dirty="0"/>
        </a:p>
      </dgm:t>
    </dgm:pt>
    <dgm:pt modelId="{6CDFE078-8021-40F2-8500-33A56D1117FF}" type="parTrans" cxnId="{0CA45283-0347-4936-89AA-8B8DC74D404A}">
      <dgm:prSet/>
      <dgm:spPr/>
      <dgm:t>
        <a:bodyPr/>
        <a:lstStyle/>
        <a:p>
          <a:pPr algn="ctr"/>
          <a:endParaRPr lang="en-IN"/>
        </a:p>
      </dgm:t>
    </dgm:pt>
    <dgm:pt modelId="{CFF651AA-12CD-49CC-943F-4CF7A95D65B8}" type="sibTrans" cxnId="{0CA45283-0347-4936-89AA-8B8DC74D404A}">
      <dgm:prSet/>
      <dgm:spPr/>
      <dgm:t>
        <a:bodyPr/>
        <a:lstStyle/>
        <a:p>
          <a:pPr algn="ctr"/>
          <a:endParaRPr lang="en-IN"/>
        </a:p>
      </dgm:t>
    </dgm:pt>
    <dgm:pt modelId="{A04A3460-F320-4302-B939-9C831B273630}">
      <dgm:prSet phldrT="[Text]"/>
      <dgm:spPr/>
      <dgm:t>
        <a:bodyPr/>
        <a:lstStyle/>
        <a:p>
          <a:pPr algn="ctr"/>
          <a:r>
            <a:rPr lang="en-US" dirty="0"/>
            <a:t>IAT based Delay</a:t>
          </a:r>
          <a:endParaRPr lang="en-IN" dirty="0"/>
        </a:p>
      </dgm:t>
    </dgm:pt>
    <dgm:pt modelId="{FED2068D-1BEF-48E1-A212-F28FA18468D3}" type="parTrans" cxnId="{9C13EA1C-0D8B-4FF5-AB6D-C1AAE38051ED}">
      <dgm:prSet/>
      <dgm:spPr/>
      <dgm:t>
        <a:bodyPr/>
        <a:lstStyle/>
        <a:p>
          <a:pPr algn="ctr"/>
          <a:endParaRPr lang="en-IN"/>
        </a:p>
      </dgm:t>
    </dgm:pt>
    <dgm:pt modelId="{E3D8A0BA-FED4-4CCA-9B15-7470E301B07B}" type="sibTrans" cxnId="{9C13EA1C-0D8B-4FF5-AB6D-C1AAE38051ED}">
      <dgm:prSet/>
      <dgm:spPr/>
      <dgm:t>
        <a:bodyPr/>
        <a:lstStyle/>
        <a:p>
          <a:pPr algn="ctr"/>
          <a:endParaRPr lang="en-IN"/>
        </a:p>
      </dgm:t>
    </dgm:pt>
    <dgm:pt modelId="{EBDD8198-D97B-4EC0-8806-B13275E1A104}">
      <dgm:prSet phldrT="[Text]"/>
      <dgm:spPr/>
      <dgm:t>
        <a:bodyPr/>
        <a:lstStyle/>
        <a:p>
          <a:pPr algn="ctr"/>
          <a:r>
            <a:rPr lang="en-US" dirty="0"/>
            <a:t>Changing ID</a:t>
          </a:r>
          <a:endParaRPr lang="en-IN" dirty="0"/>
        </a:p>
      </dgm:t>
    </dgm:pt>
    <dgm:pt modelId="{5366657B-3B9F-452B-9AFA-69A0F6293EBD}" type="parTrans" cxnId="{D8E541CC-AF0F-40E2-A8A4-9C2A50AE2F0A}">
      <dgm:prSet/>
      <dgm:spPr/>
      <dgm:t>
        <a:bodyPr/>
        <a:lstStyle/>
        <a:p>
          <a:pPr algn="ctr"/>
          <a:endParaRPr lang="en-IN"/>
        </a:p>
      </dgm:t>
    </dgm:pt>
    <dgm:pt modelId="{75C4305D-AE3C-4246-BC00-3D9FA7935B3D}" type="sibTrans" cxnId="{D8E541CC-AF0F-40E2-A8A4-9C2A50AE2F0A}">
      <dgm:prSet/>
      <dgm:spPr/>
      <dgm:t>
        <a:bodyPr/>
        <a:lstStyle/>
        <a:p>
          <a:pPr algn="ctr"/>
          <a:endParaRPr lang="en-IN"/>
        </a:p>
      </dgm:t>
    </dgm:pt>
    <dgm:pt modelId="{A033D797-08D8-4D91-81B6-3761A26EF8C8}">
      <dgm:prSet phldrT="[Text]"/>
      <dgm:spPr/>
      <dgm:t>
        <a:bodyPr/>
        <a:lstStyle/>
        <a:p>
          <a:pPr algn="ctr"/>
          <a:r>
            <a:rPr lang="en-US" dirty="0"/>
            <a:t>Mutations Performed</a:t>
          </a:r>
          <a:endParaRPr lang="en-IN" dirty="0"/>
        </a:p>
      </dgm:t>
    </dgm:pt>
    <dgm:pt modelId="{3C94B570-25C5-4B39-B343-A9AC57DE0499}" type="parTrans" cxnId="{1EC8160D-5402-4FF2-AE79-710443F4FD2B}">
      <dgm:prSet/>
      <dgm:spPr/>
      <dgm:t>
        <a:bodyPr/>
        <a:lstStyle/>
        <a:p>
          <a:pPr algn="ctr"/>
          <a:endParaRPr lang="en-IN"/>
        </a:p>
      </dgm:t>
    </dgm:pt>
    <dgm:pt modelId="{1695B51F-09A6-4BDA-8E7F-094B76389E60}" type="sibTrans" cxnId="{1EC8160D-5402-4FF2-AE79-710443F4FD2B}">
      <dgm:prSet/>
      <dgm:spPr/>
      <dgm:t>
        <a:bodyPr/>
        <a:lstStyle/>
        <a:p>
          <a:pPr algn="ctr"/>
          <a:endParaRPr lang="en-IN"/>
        </a:p>
      </dgm:t>
    </dgm:pt>
    <dgm:pt modelId="{1567C73B-243C-4CEE-94CD-1DC0663FA7FC}">
      <dgm:prSet phldrT="[Text]"/>
      <dgm:spPr/>
      <dgm:t>
        <a:bodyPr/>
        <a:lstStyle/>
        <a:p>
          <a:pPr algn="ctr"/>
          <a:r>
            <a:rPr lang="en-US" dirty="0"/>
            <a:t>Changing Data</a:t>
          </a:r>
          <a:endParaRPr lang="en-IN" dirty="0"/>
        </a:p>
      </dgm:t>
    </dgm:pt>
    <dgm:pt modelId="{EEDF1FAB-2AF2-49CE-85B3-64890F8B6204}" type="parTrans" cxnId="{AA4860A1-D6D1-4D73-9608-BFAAA0EAC45A}">
      <dgm:prSet/>
      <dgm:spPr/>
      <dgm:t>
        <a:bodyPr/>
        <a:lstStyle/>
        <a:p>
          <a:pPr algn="ctr"/>
          <a:endParaRPr lang="en-IN"/>
        </a:p>
      </dgm:t>
    </dgm:pt>
    <dgm:pt modelId="{9AB31071-3102-4504-A221-C6705541F344}" type="sibTrans" cxnId="{AA4860A1-D6D1-4D73-9608-BFAAA0EAC45A}">
      <dgm:prSet/>
      <dgm:spPr/>
      <dgm:t>
        <a:bodyPr/>
        <a:lstStyle/>
        <a:p>
          <a:pPr algn="ctr"/>
          <a:endParaRPr lang="en-IN"/>
        </a:p>
      </dgm:t>
    </dgm:pt>
    <dgm:pt modelId="{D745FEB8-0B73-483B-9BE0-617362FB7607}">
      <dgm:prSet phldrT="[Text]"/>
      <dgm:spPr/>
      <dgm:t>
        <a:bodyPr/>
        <a:lstStyle/>
        <a:p>
          <a:pPr algn="ctr"/>
          <a:r>
            <a:rPr lang="en-US" dirty="0"/>
            <a:t>Combined Approach</a:t>
          </a:r>
          <a:endParaRPr lang="en-IN" dirty="0"/>
        </a:p>
      </dgm:t>
    </dgm:pt>
    <dgm:pt modelId="{AAB4E2C9-F4E9-48DA-B572-D1BDB7D45852}" type="parTrans" cxnId="{3EC4B83F-CF86-4C1B-B110-138C7DC7ED9D}">
      <dgm:prSet/>
      <dgm:spPr/>
      <dgm:t>
        <a:bodyPr/>
        <a:lstStyle/>
        <a:p>
          <a:pPr algn="ctr"/>
          <a:endParaRPr lang="en-IN"/>
        </a:p>
      </dgm:t>
    </dgm:pt>
    <dgm:pt modelId="{5C6D0AE3-86AC-48FB-85B4-D3DB78CDF223}" type="sibTrans" cxnId="{3EC4B83F-CF86-4C1B-B110-138C7DC7ED9D}">
      <dgm:prSet/>
      <dgm:spPr/>
      <dgm:t>
        <a:bodyPr/>
        <a:lstStyle/>
        <a:p>
          <a:pPr algn="ctr"/>
          <a:endParaRPr lang="en-IN"/>
        </a:p>
      </dgm:t>
    </dgm:pt>
    <dgm:pt modelId="{DD6CE86A-3F41-4BCA-AF3C-0DCCA4CB00E2}">
      <dgm:prSet phldrT="[Text]"/>
      <dgm:spPr/>
      <dgm:t>
        <a:bodyPr/>
        <a:lstStyle/>
        <a:p>
          <a:pPr algn="ctr"/>
          <a:r>
            <a:rPr lang="en-US" dirty="0"/>
            <a:t>Changed ID + Delay</a:t>
          </a:r>
          <a:endParaRPr lang="en-IN" dirty="0"/>
        </a:p>
      </dgm:t>
    </dgm:pt>
    <dgm:pt modelId="{27C61A63-B4E4-4994-9CDD-17AB3F6AD8EA}" type="parTrans" cxnId="{AED3C5DC-0D5D-4950-8D74-2FA39A567E25}">
      <dgm:prSet/>
      <dgm:spPr/>
      <dgm:t>
        <a:bodyPr/>
        <a:lstStyle/>
        <a:p>
          <a:pPr algn="ctr"/>
          <a:endParaRPr lang="en-IN"/>
        </a:p>
      </dgm:t>
    </dgm:pt>
    <dgm:pt modelId="{891E870A-A4F3-41E5-9E22-C50DE758BBDA}" type="sibTrans" cxnId="{AED3C5DC-0D5D-4950-8D74-2FA39A567E25}">
      <dgm:prSet/>
      <dgm:spPr/>
      <dgm:t>
        <a:bodyPr/>
        <a:lstStyle/>
        <a:p>
          <a:pPr algn="ctr"/>
          <a:endParaRPr lang="en-IN"/>
        </a:p>
      </dgm:t>
    </dgm:pt>
    <dgm:pt modelId="{7238DD58-778B-4E9D-8B8D-29EB4D8671D8}">
      <dgm:prSet phldrT="[Text]"/>
      <dgm:spPr/>
      <dgm:t>
        <a:bodyPr/>
        <a:lstStyle/>
        <a:p>
          <a:pPr algn="ctr"/>
          <a:r>
            <a:rPr lang="en-US" dirty="0"/>
            <a:t>Changed Data + Delay</a:t>
          </a:r>
          <a:endParaRPr lang="en-IN" dirty="0"/>
        </a:p>
      </dgm:t>
    </dgm:pt>
    <dgm:pt modelId="{AFB4491A-1000-4DF0-BC0E-2D4B08BF39FF}" type="parTrans" cxnId="{0617AC64-DCEE-4608-9740-A9FC4B958469}">
      <dgm:prSet/>
      <dgm:spPr/>
      <dgm:t>
        <a:bodyPr/>
        <a:lstStyle/>
        <a:p>
          <a:pPr algn="ctr"/>
          <a:endParaRPr lang="en-IN"/>
        </a:p>
      </dgm:t>
    </dgm:pt>
    <dgm:pt modelId="{57954175-4834-4106-9655-DE440BA5A198}" type="sibTrans" cxnId="{0617AC64-DCEE-4608-9740-A9FC4B958469}">
      <dgm:prSet/>
      <dgm:spPr/>
      <dgm:t>
        <a:bodyPr/>
        <a:lstStyle/>
        <a:p>
          <a:pPr algn="ctr"/>
          <a:endParaRPr lang="en-IN"/>
        </a:p>
      </dgm:t>
    </dgm:pt>
    <dgm:pt modelId="{4857418C-C963-41D1-82AF-A6EA1B1C379F}" type="pres">
      <dgm:prSet presAssocID="{CC5123E8-D904-4321-8A14-2D177A4CB8DD}" presName="Name0" presStyleCnt="0">
        <dgm:presLayoutVars>
          <dgm:orgChart val="1"/>
          <dgm:chPref val="1"/>
          <dgm:dir/>
          <dgm:animOne val="branch"/>
          <dgm:animLvl val="lvl"/>
          <dgm:resizeHandles/>
        </dgm:presLayoutVars>
      </dgm:prSet>
      <dgm:spPr/>
    </dgm:pt>
    <dgm:pt modelId="{6B46DA05-2338-4041-8DAD-D814A74C648E}" type="pres">
      <dgm:prSet presAssocID="{A033D797-08D8-4D91-81B6-3761A26EF8C8}" presName="hierRoot1" presStyleCnt="0">
        <dgm:presLayoutVars>
          <dgm:hierBranch val="init"/>
        </dgm:presLayoutVars>
      </dgm:prSet>
      <dgm:spPr/>
    </dgm:pt>
    <dgm:pt modelId="{0978D7A5-DECF-4B02-8C0B-1C9133B02B02}" type="pres">
      <dgm:prSet presAssocID="{A033D797-08D8-4D91-81B6-3761A26EF8C8}" presName="rootComposite1" presStyleCnt="0"/>
      <dgm:spPr/>
    </dgm:pt>
    <dgm:pt modelId="{C66ED8CC-BFD9-47CE-92B0-D08BC58E8D33}" type="pres">
      <dgm:prSet presAssocID="{A033D797-08D8-4D91-81B6-3761A26EF8C8}" presName="rootText1" presStyleLbl="alignAcc1" presStyleIdx="0" presStyleCnt="0">
        <dgm:presLayoutVars>
          <dgm:chPref val="3"/>
        </dgm:presLayoutVars>
      </dgm:prSet>
      <dgm:spPr/>
    </dgm:pt>
    <dgm:pt modelId="{5562614C-57B3-4135-8D91-D43B109BED02}" type="pres">
      <dgm:prSet presAssocID="{A033D797-08D8-4D91-81B6-3761A26EF8C8}" presName="topArc1" presStyleLbl="parChTrans1D1" presStyleIdx="0" presStyleCnt="22"/>
      <dgm:spPr/>
    </dgm:pt>
    <dgm:pt modelId="{5905AE22-9C83-4B63-9AAA-1FC0753BAB69}" type="pres">
      <dgm:prSet presAssocID="{A033D797-08D8-4D91-81B6-3761A26EF8C8}" presName="bottomArc1" presStyleLbl="parChTrans1D1" presStyleIdx="1" presStyleCnt="22"/>
      <dgm:spPr/>
    </dgm:pt>
    <dgm:pt modelId="{DD773E07-D618-48BE-A12A-A411A303CCAE}" type="pres">
      <dgm:prSet presAssocID="{A033D797-08D8-4D91-81B6-3761A26EF8C8}" presName="topConnNode1" presStyleLbl="node1" presStyleIdx="0" presStyleCnt="0"/>
      <dgm:spPr/>
    </dgm:pt>
    <dgm:pt modelId="{5DC58499-3374-4937-89EB-5F17321FF285}" type="pres">
      <dgm:prSet presAssocID="{A033D797-08D8-4D91-81B6-3761A26EF8C8}" presName="hierChild2" presStyleCnt="0"/>
      <dgm:spPr/>
    </dgm:pt>
    <dgm:pt modelId="{4FBFF9ED-3DD5-480D-836D-F7045F013060}" type="pres">
      <dgm:prSet presAssocID="{0DC56D6C-A179-4EFA-B591-4ED889E72392}" presName="Name28" presStyleLbl="parChTrans1D2" presStyleIdx="0" presStyleCnt="3"/>
      <dgm:spPr/>
    </dgm:pt>
    <dgm:pt modelId="{B9A476C3-B1AD-4E0A-850A-C2ABB6C5BE7A}" type="pres">
      <dgm:prSet presAssocID="{EF799158-E9A8-4A5C-A459-954EA81F0573}" presName="hierRoot2" presStyleCnt="0">
        <dgm:presLayoutVars>
          <dgm:hierBranch val="init"/>
        </dgm:presLayoutVars>
      </dgm:prSet>
      <dgm:spPr/>
    </dgm:pt>
    <dgm:pt modelId="{B90789B1-7769-4BF1-88B9-AF2CAB2F3FDD}" type="pres">
      <dgm:prSet presAssocID="{EF799158-E9A8-4A5C-A459-954EA81F0573}" presName="rootComposite2" presStyleCnt="0"/>
      <dgm:spPr/>
    </dgm:pt>
    <dgm:pt modelId="{CA0A90E4-5994-482E-B555-916C0E433BDF}" type="pres">
      <dgm:prSet presAssocID="{EF799158-E9A8-4A5C-A459-954EA81F0573}" presName="rootText2" presStyleLbl="alignAcc1" presStyleIdx="0" presStyleCnt="0">
        <dgm:presLayoutVars>
          <dgm:chPref val="3"/>
        </dgm:presLayoutVars>
      </dgm:prSet>
      <dgm:spPr/>
    </dgm:pt>
    <dgm:pt modelId="{C7AC96D2-FEEA-4F12-8038-389BB1DAF4F6}" type="pres">
      <dgm:prSet presAssocID="{EF799158-E9A8-4A5C-A459-954EA81F0573}" presName="topArc2" presStyleLbl="parChTrans1D1" presStyleIdx="2" presStyleCnt="22"/>
      <dgm:spPr/>
    </dgm:pt>
    <dgm:pt modelId="{D9D7F429-D0F9-47A7-9809-9534528E959B}" type="pres">
      <dgm:prSet presAssocID="{EF799158-E9A8-4A5C-A459-954EA81F0573}" presName="bottomArc2" presStyleLbl="parChTrans1D1" presStyleIdx="3" presStyleCnt="22"/>
      <dgm:spPr/>
    </dgm:pt>
    <dgm:pt modelId="{5A9DB5C8-3A97-4CC3-BBEA-66B5FCBA6157}" type="pres">
      <dgm:prSet presAssocID="{EF799158-E9A8-4A5C-A459-954EA81F0573}" presName="topConnNode2" presStyleLbl="node2" presStyleIdx="0" presStyleCnt="0"/>
      <dgm:spPr/>
    </dgm:pt>
    <dgm:pt modelId="{2F70C657-7DF1-4C6E-BFAA-BF7C421205C7}" type="pres">
      <dgm:prSet presAssocID="{EF799158-E9A8-4A5C-A459-954EA81F0573}" presName="hierChild4" presStyleCnt="0"/>
      <dgm:spPr/>
    </dgm:pt>
    <dgm:pt modelId="{1DFED181-F7AD-4EE6-A4BC-323D413D8666}" type="pres">
      <dgm:prSet presAssocID="{E2C9A7B1-9D89-4E60-92EA-D38939D00194}" presName="Name28" presStyleLbl="parChTrans1D3" presStyleIdx="0" presStyleCnt="7"/>
      <dgm:spPr/>
    </dgm:pt>
    <dgm:pt modelId="{8AD26C5B-6F06-44DE-AA35-CFB3D4805675}" type="pres">
      <dgm:prSet presAssocID="{955E63F2-4BF9-4925-9501-89B99A5876FE}" presName="hierRoot2" presStyleCnt="0">
        <dgm:presLayoutVars>
          <dgm:hierBranch val="init"/>
        </dgm:presLayoutVars>
      </dgm:prSet>
      <dgm:spPr/>
    </dgm:pt>
    <dgm:pt modelId="{F5D1A10A-8B05-422E-B8A5-577AE6083043}" type="pres">
      <dgm:prSet presAssocID="{955E63F2-4BF9-4925-9501-89B99A5876FE}" presName="rootComposite2" presStyleCnt="0"/>
      <dgm:spPr/>
    </dgm:pt>
    <dgm:pt modelId="{B479F734-4AED-4303-B136-00F857FE744A}" type="pres">
      <dgm:prSet presAssocID="{955E63F2-4BF9-4925-9501-89B99A5876FE}" presName="rootText2" presStyleLbl="alignAcc1" presStyleIdx="0" presStyleCnt="0">
        <dgm:presLayoutVars>
          <dgm:chPref val="3"/>
        </dgm:presLayoutVars>
      </dgm:prSet>
      <dgm:spPr/>
    </dgm:pt>
    <dgm:pt modelId="{385BAF91-9791-4081-80D1-20DDC1314706}" type="pres">
      <dgm:prSet presAssocID="{955E63F2-4BF9-4925-9501-89B99A5876FE}" presName="topArc2" presStyleLbl="parChTrans1D1" presStyleIdx="4" presStyleCnt="22"/>
      <dgm:spPr/>
    </dgm:pt>
    <dgm:pt modelId="{68D17059-8A91-443E-B8C7-E251105425B7}" type="pres">
      <dgm:prSet presAssocID="{955E63F2-4BF9-4925-9501-89B99A5876FE}" presName="bottomArc2" presStyleLbl="parChTrans1D1" presStyleIdx="5" presStyleCnt="22"/>
      <dgm:spPr/>
    </dgm:pt>
    <dgm:pt modelId="{C3A9B99B-1617-480E-8C23-D464717F6895}" type="pres">
      <dgm:prSet presAssocID="{955E63F2-4BF9-4925-9501-89B99A5876FE}" presName="topConnNode2" presStyleLbl="node3" presStyleIdx="0" presStyleCnt="0"/>
      <dgm:spPr/>
    </dgm:pt>
    <dgm:pt modelId="{92DBD7B0-2C08-478C-911E-2E56EE208C79}" type="pres">
      <dgm:prSet presAssocID="{955E63F2-4BF9-4925-9501-89B99A5876FE}" presName="hierChild4" presStyleCnt="0"/>
      <dgm:spPr/>
    </dgm:pt>
    <dgm:pt modelId="{9DDFE6FA-41D0-4E9A-BF8A-75669FEB11FC}" type="pres">
      <dgm:prSet presAssocID="{955E63F2-4BF9-4925-9501-89B99A5876FE}" presName="hierChild5" presStyleCnt="0"/>
      <dgm:spPr/>
    </dgm:pt>
    <dgm:pt modelId="{8BDEFDED-6E84-41D8-9D2A-4554C882D77A}" type="pres">
      <dgm:prSet presAssocID="{E096A96F-8899-4459-B970-2F575CF18B9A}" presName="Name28" presStyleLbl="parChTrans1D3" presStyleIdx="1" presStyleCnt="7"/>
      <dgm:spPr/>
    </dgm:pt>
    <dgm:pt modelId="{6E9B4ED0-2269-4390-B41E-070A8C24572D}" type="pres">
      <dgm:prSet presAssocID="{3994B1A2-3E96-42D1-AB7A-61D08B030217}" presName="hierRoot2" presStyleCnt="0">
        <dgm:presLayoutVars>
          <dgm:hierBranch val="init"/>
        </dgm:presLayoutVars>
      </dgm:prSet>
      <dgm:spPr/>
    </dgm:pt>
    <dgm:pt modelId="{9825AD8F-34D5-4062-B29B-568945783A3C}" type="pres">
      <dgm:prSet presAssocID="{3994B1A2-3E96-42D1-AB7A-61D08B030217}" presName="rootComposite2" presStyleCnt="0"/>
      <dgm:spPr/>
    </dgm:pt>
    <dgm:pt modelId="{FD39214D-7822-4F03-B292-9F7E5A3C36DD}" type="pres">
      <dgm:prSet presAssocID="{3994B1A2-3E96-42D1-AB7A-61D08B030217}" presName="rootText2" presStyleLbl="alignAcc1" presStyleIdx="0" presStyleCnt="0">
        <dgm:presLayoutVars>
          <dgm:chPref val="3"/>
        </dgm:presLayoutVars>
      </dgm:prSet>
      <dgm:spPr/>
    </dgm:pt>
    <dgm:pt modelId="{4A6084D8-1982-47D8-B81B-4FEA5285780C}" type="pres">
      <dgm:prSet presAssocID="{3994B1A2-3E96-42D1-AB7A-61D08B030217}" presName="topArc2" presStyleLbl="parChTrans1D1" presStyleIdx="6" presStyleCnt="22"/>
      <dgm:spPr/>
    </dgm:pt>
    <dgm:pt modelId="{0B4274E3-9168-4EC5-A06A-3E7B4F764A9C}" type="pres">
      <dgm:prSet presAssocID="{3994B1A2-3E96-42D1-AB7A-61D08B030217}" presName="bottomArc2" presStyleLbl="parChTrans1D1" presStyleIdx="7" presStyleCnt="22"/>
      <dgm:spPr/>
    </dgm:pt>
    <dgm:pt modelId="{B4A6FED7-756F-4207-89C5-985D3DD667C0}" type="pres">
      <dgm:prSet presAssocID="{3994B1A2-3E96-42D1-AB7A-61D08B030217}" presName="topConnNode2" presStyleLbl="node3" presStyleIdx="0" presStyleCnt="0"/>
      <dgm:spPr/>
    </dgm:pt>
    <dgm:pt modelId="{13F9EA7B-6C9F-4647-B8EE-21442056AFAE}" type="pres">
      <dgm:prSet presAssocID="{3994B1A2-3E96-42D1-AB7A-61D08B030217}" presName="hierChild4" presStyleCnt="0"/>
      <dgm:spPr/>
    </dgm:pt>
    <dgm:pt modelId="{33C9426D-6BA0-41FA-9565-5FD42EA187D3}" type="pres">
      <dgm:prSet presAssocID="{3994B1A2-3E96-42D1-AB7A-61D08B030217}" presName="hierChild5" presStyleCnt="0"/>
      <dgm:spPr/>
    </dgm:pt>
    <dgm:pt modelId="{05E1C9DE-25E3-46D4-9A34-40EDB4D4DFA3}" type="pres">
      <dgm:prSet presAssocID="{FED2068D-1BEF-48E1-A212-F28FA18468D3}" presName="Name28" presStyleLbl="parChTrans1D3" presStyleIdx="2" presStyleCnt="7"/>
      <dgm:spPr/>
    </dgm:pt>
    <dgm:pt modelId="{D19D01CB-F281-4B22-A6DF-5B8C42C6F902}" type="pres">
      <dgm:prSet presAssocID="{A04A3460-F320-4302-B939-9C831B273630}" presName="hierRoot2" presStyleCnt="0">
        <dgm:presLayoutVars>
          <dgm:hierBranch val="init"/>
        </dgm:presLayoutVars>
      </dgm:prSet>
      <dgm:spPr/>
    </dgm:pt>
    <dgm:pt modelId="{43138C54-6AB3-4B05-8655-A3F6746119B4}" type="pres">
      <dgm:prSet presAssocID="{A04A3460-F320-4302-B939-9C831B273630}" presName="rootComposite2" presStyleCnt="0"/>
      <dgm:spPr/>
    </dgm:pt>
    <dgm:pt modelId="{26687F3A-85E6-4D3A-A7C9-11562FE6221A}" type="pres">
      <dgm:prSet presAssocID="{A04A3460-F320-4302-B939-9C831B273630}" presName="rootText2" presStyleLbl="alignAcc1" presStyleIdx="0" presStyleCnt="0">
        <dgm:presLayoutVars>
          <dgm:chPref val="3"/>
        </dgm:presLayoutVars>
      </dgm:prSet>
      <dgm:spPr/>
    </dgm:pt>
    <dgm:pt modelId="{E53696BD-FAA5-49B6-841F-9E880FFDD0FD}" type="pres">
      <dgm:prSet presAssocID="{A04A3460-F320-4302-B939-9C831B273630}" presName="topArc2" presStyleLbl="parChTrans1D1" presStyleIdx="8" presStyleCnt="22"/>
      <dgm:spPr/>
    </dgm:pt>
    <dgm:pt modelId="{E38CB090-E5EC-4488-A00C-E933B759F27C}" type="pres">
      <dgm:prSet presAssocID="{A04A3460-F320-4302-B939-9C831B273630}" presName="bottomArc2" presStyleLbl="parChTrans1D1" presStyleIdx="9" presStyleCnt="22"/>
      <dgm:spPr/>
    </dgm:pt>
    <dgm:pt modelId="{064F5E79-E84E-4F0F-BBC2-B36016E1C4F0}" type="pres">
      <dgm:prSet presAssocID="{A04A3460-F320-4302-B939-9C831B273630}" presName="topConnNode2" presStyleLbl="node3" presStyleIdx="0" presStyleCnt="0"/>
      <dgm:spPr/>
    </dgm:pt>
    <dgm:pt modelId="{94819FAE-E125-478C-9EDC-957CC7B4014E}" type="pres">
      <dgm:prSet presAssocID="{A04A3460-F320-4302-B939-9C831B273630}" presName="hierChild4" presStyleCnt="0"/>
      <dgm:spPr/>
    </dgm:pt>
    <dgm:pt modelId="{D7E781BA-61E0-4A29-94B7-78D989C19122}" type="pres">
      <dgm:prSet presAssocID="{A04A3460-F320-4302-B939-9C831B273630}" presName="hierChild5" presStyleCnt="0"/>
      <dgm:spPr/>
    </dgm:pt>
    <dgm:pt modelId="{D17E9CA2-6F2C-48A8-8D74-5E1D78A849CC}" type="pres">
      <dgm:prSet presAssocID="{EF799158-E9A8-4A5C-A459-954EA81F0573}" presName="hierChild5" presStyleCnt="0"/>
      <dgm:spPr/>
    </dgm:pt>
    <dgm:pt modelId="{36234F67-71D1-4AEA-9175-FDEDE37024A1}" type="pres">
      <dgm:prSet presAssocID="{6CDFE078-8021-40F2-8500-33A56D1117FF}" presName="Name28" presStyleLbl="parChTrans1D2" presStyleIdx="1" presStyleCnt="3"/>
      <dgm:spPr/>
    </dgm:pt>
    <dgm:pt modelId="{2A82B10C-2BB6-4447-9976-0061E967F01A}" type="pres">
      <dgm:prSet presAssocID="{AC1D5D97-0C52-4483-9D1F-62506C239423}" presName="hierRoot2" presStyleCnt="0">
        <dgm:presLayoutVars>
          <dgm:hierBranch val="init"/>
        </dgm:presLayoutVars>
      </dgm:prSet>
      <dgm:spPr/>
    </dgm:pt>
    <dgm:pt modelId="{79570C93-F839-48D8-90C2-143415BC657B}" type="pres">
      <dgm:prSet presAssocID="{AC1D5D97-0C52-4483-9D1F-62506C239423}" presName="rootComposite2" presStyleCnt="0"/>
      <dgm:spPr/>
    </dgm:pt>
    <dgm:pt modelId="{92AEAF60-F769-465B-8557-3F7870F3D591}" type="pres">
      <dgm:prSet presAssocID="{AC1D5D97-0C52-4483-9D1F-62506C239423}" presName="rootText2" presStyleLbl="alignAcc1" presStyleIdx="0" presStyleCnt="0">
        <dgm:presLayoutVars>
          <dgm:chPref val="3"/>
        </dgm:presLayoutVars>
      </dgm:prSet>
      <dgm:spPr/>
    </dgm:pt>
    <dgm:pt modelId="{518A82B6-0A31-4DEE-9F52-727566B3634A}" type="pres">
      <dgm:prSet presAssocID="{AC1D5D97-0C52-4483-9D1F-62506C239423}" presName="topArc2" presStyleLbl="parChTrans1D1" presStyleIdx="10" presStyleCnt="22"/>
      <dgm:spPr/>
    </dgm:pt>
    <dgm:pt modelId="{91D22036-5954-471D-8AFA-21CF8FB97492}" type="pres">
      <dgm:prSet presAssocID="{AC1D5D97-0C52-4483-9D1F-62506C239423}" presName="bottomArc2" presStyleLbl="parChTrans1D1" presStyleIdx="11" presStyleCnt="22"/>
      <dgm:spPr/>
    </dgm:pt>
    <dgm:pt modelId="{F9A68931-C47B-4DCC-B81F-CE46307A5CF1}" type="pres">
      <dgm:prSet presAssocID="{AC1D5D97-0C52-4483-9D1F-62506C239423}" presName="topConnNode2" presStyleLbl="node2" presStyleIdx="0" presStyleCnt="0"/>
      <dgm:spPr/>
    </dgm:pt>
    <dgm:pt modelId="{BC7D5F8F-380E-4387-9DEE-AE52E296D2CA}" type="pres">
      <dgm:prSet presAssocID="{AC1D5D97-0C52-4483-9D1F-62506C239423}" presName="hierChild4" presStyleCnt="0"/>
      <dgm:spPr/>
    </dgm:pt>
    <dgm:pt modelId="{5DECECC6-BD76-4E27-932D-780A325FF565}" type="pres">
      <dgm:prSet presAssocID="{5366657B-3B9F-452B-9AFA-69A0F6293EBD}" presName="Name28" presStyleLbl="parChTrans1D3" presStyleIdx="3" presStyleCnt="7"/>
      <dgm:spPr/>
    </dgm:pt>
    <dgm:pt modelId="{99063345-932B-4CA6-A868-3ED7CF2D3988}" type="pres">
      <dgm:prSet presAssocID="{EBDD8198-D97B-4EC0-8806-B13275E1A104}" presName="hierRoot2" presStyleCnt="0">
        <dgm:presLayoutVars>
          <dgm:hierBranch val="init"/>
        </dgm:presLayoutVars>
      </dgm:prSet>
      <dgm:spPr/>
    </dgm:pt>
    <dgm:pt modelId="{2EF2EE31-4D94-4727-9804-2CBE51C182A5}" type="pres">
      <dgm:prSet presAssocID="{EBDD8198-D97B-4EC0-8806-B13275E1A104}" presName="rootComposite2" presStyleCnt="0"/>
      <dgm:spPr/>
    </dgm:pt>
    <dgm:pt modelId="{C048A0E1-5152-4C8F-9B2A-BEC78299D4D1}" type="pres">
      <dgm:prSet presAssocID="{EBDD8198-D97B-4EC0-8806-B13275E1A104}" presName="rootText2" presStyleLbl="alignAcc1" presStyleIdx="0" presStyleCnt="0">
        <dgm:presLayoutVars>
          <dgm:chPref val="3"/>
        </dgm:presLayoutVars>
      </dgm:prSet>
      <dgm:spPr/>
    </dgm:pt>
    <dgm:pt modelId="{DB26CC10-AEEC-45C5-8244-E2F260AC6357}" type="pres">
      <dgm:prSet presAssocID="{EBDD8198-D97B-4EC0-8806-B13275E1A104}" presName="topArc2" presStyleLbl="parChTrans1D1" presStyleIdx="12" presStyleCnt="22"/>
      <dgm:spPr/>
    </dgm:pt>
    <dgm:pt modelId="{076D74CF-0609-4E17-BA58-22F2DAF61B75}" type="pres">
      <dgm:prSet presAssocID="{EBDD8198-D97B-4EC0-8806-B13275E1A104}" presName="bottomArc2" presStyleLbl="parChTrans1D1" presStyleIdx="13" presStyleCnt="22"/>
      <dgm:spPr/>
    </dgm:pt>
    <dgm:pt modelId="{491F7339-FCE4-4725-8645-207EA5DB8C27}" type="pres">
      <dgm:prSet presAssocID="{EBDD8198-D97B-4EC0-8806-B13275E1A104}" presName="topConnNode2" presStyleLbl="node3" presStyleIdx="0" presStyleCnt="0"/>
      <dgm:spPr/>
    </dgm:pt>
    <dgm:pt modelId="{5B9E1227-6505-4991-8373-74FCA90B687D}" type="pres">
      <dgm:prSet presAssocID="{EBDD8198-D97B-4EC0-8806-B13275E1A104}" presName="hierChild4" presStyleCnt="0"/>
      <dgm:spPr/>
    </dgm:pt>
    <dgm:pt modelId="{882FBA63-0C48-441E-AB7A-3F26D22175AE}" type="pres">
      <dgm:prSet presAssocID="{EBDD8198-D97B-4EC0-8806-B13275E1A104}" presName="hierChild5" presStyleCnt="0"/>
      <dgm:spPr/>
    </dgm:pt>
    <dgm:pt modelId="{2D013BFF-DFB8-499C-9F21-F5406D2A4F72}" type="pres">
      <dgm:prSet presAssocID="{EEDF1FAB-2AF2-49CE-85B3-64890F8B6204}" presName="Name28" presStyleLbl="parChTrans1D3" presStyleIdx="4" presStyleCnt="7"/>
      <dgm:spPr/>
    </dgm:pt>
    <dgm:pt modelId="{23CB0DD2-6A6A-4445-A64B-11A88534FE76}" type="pres">
      <dgm:prSet presAssocID="{1567C73B-243C-4CEE-94CD-1DC0663FA7FC}" presName="hierRoot2" presStyleCnt="0">
        <dgm:presLayoutVars>
          <dgm:hierBranch val="init"/>
        </dgm:presLayoutVars>
      </dgm:prSet>
      <dgm:spPr/>
    </dgm:pt>
    <dgm:pt modelId="{985C5FB3-44F3-4EAF-99D4-5ED1AA321EDD}" type="pres">
      <dgm:prSet presAssocID="{1567C73B-243C-4CEE-94CD-1DC0663FA7FC}" presName="rootComposite2" presStyleCnt="0"/>
      <dgm:spPr/>
    </dgm:pt>
    <dgm:pt modelId="{87986C27-2224-4564-A8B6-24CEEB930A7E}" type="pres">
      <dgm:prSet presAssocID="{1567C73B-243C-4CEE-94CD-1DC0663FA7FC}" presName="rootText2" presStyleLbl="alignAcc1" presStyleIdx="0" presStyleCnt="0">
        <dgm:presLayoutVars>
          <dgm:chPref val="3"/>
        </dgm:presLayoutVars>
      </dgm:prSet>
      <dgm:spPr/>
    </dgm:pt>
    <dgm:pt modelId="{DAE41555-5D6C-4EDE-BFFB-B240CF6E1BB1}" type="pres">
      <dgm:prSet presAssocID="{1567C73B-243C-4CEE-94CD-1DC0663FA7FC}" presName="topArc2" presStyleLbl="parChTrans1D1" presStyleIdx="14" presStyleCnt="22"/>
      <dgm:spPr/>
    </dgm:pt>
    <dgm:pt modelId="{8D0CCBD7-B6F3-442E-A131-406AE0C7EE74}" type="pres">
      <dgm:prSet presAssocID="{1567C73B-243C-4CEE-94CD-1DC0663FA7FC}" presName="bottomArc2" presStyleLbl="parChTrans1D1" presStyleIdx="15" presStyleCnt="22"/>
      <dgm:spPr/>
    </dgm:pt>
    <dgm:pt modelId="{D53C00D1-838E-42EC-8B91-5C7C9C8962DD}" type="pres">
      <dgm:prSet presAssocID="{1567C73B-243C-4CEE-94CD-1DC0663FA7FC}" presName="topConnNode2" presStyleLbl="node3" presStyleIdx="0" presStyleCnt="0"/>
      <dgm:spPr/>
    </dgm:pt>
    <dgm:pt modelId="{F433239A-E0A7-4D2E-A246-6E2DCDBE3682}" type="pres">
      <dgm:prSet presAssocID="{1567C73B-243C-4CEE-94CD-1DC0663FA7FC}" presName="hierChild4" presStyleCnt="0"/>
      <dgm:spPr/>
    </dgm:pt>
    <dgm:pt modelId="{68F846F9-3FEF-4099-8B53-CD8027D06AF7}" type="pres">
      <dgm:prSet presAssocID="{1567C73B-243C-4CEE-94CD-1DC0663FA7FC}" presName="hierChild5" presStyleCnt="0"/>
      <dgm:spPr/>
    </dgm:pt>
    <dgm:pt modelId="{10656C0F-AE16-43AF-A60D-78440C634E9A}" type="pres">
      <dgm:prSet presAssocID="{AC1D5D97-0C52-4483-9D1F-62506C239423}" presName="hierChild5" presStyleCnt="0"/>
      <dgm:spPr/>
    </dgm:pt>
    <dgm:pt modelId="{10CEF210-19F9-451F-9FE3-1527425DF701}" type="pres">
      <dgm:prSet presAssocID="{AAB4E2C9-F4E9-48DA-B572-D1BDB7D45852}" presName="Name28" presStyleLbl="parChTrans1D2" presStyleIdx="2" presStyleCnt="3"/>
      <dgm:spPr/>
    </dgm:pt>
    <dgm:pt modelId="{2B67E83D-7CEF-45D7-980C-E3B06022B472}" type="pres">
      <dgm:prSet presAssocID="{D745FEB8-0B73-483B-9BE0-617362FB7607}" presName="hierRoot2" presStyleCnt="0">
        <dgm:presLayoutVars>
          <dgm:hierBranch val="init"/>
        </dgm:presLayoutVars>
      </dgm:prSet>
      <dgm:spPr/>
    </dgm:pt>
    <dgm:pt modelId="{95741529-D939-4A7A-A028-23A9D34F43AE}" type="pres">
      <dgm:prSet presAssocID="{D745FEB8-0B73-483B-9BE0-617362FB7607}" presName="rootComposite2" presStyleCnt="0"/>
      <dgm:spPr/>
    </dgm:pt>
    <dgm:pt modelId="{9FBD3424-E9E6-4EBF-8754-EAE2DB51AF1D}" type="pres">
      <dgm:prSet presAssocID="{D745FEB8-0B73-483B-9BE0-617362FB7607}" presName="rootText2" presStyleLbl="alignAcc1" presStyleIdx="0" presStyleCnt="0">
        <dgm:presLayoutVars>
          <dgm:chPref val="3"/>
        </dgm:presLayoutVars>
      </dgm:prSet>
      <dgm:spPr/>
    </dgm:pt>
    <dgm:pt modelId="{A4199A98-E043-46DF-B874-668E04CBB182}" type="pres">
      <dgm:prSet presAssocID="{D745FEB8-0B73-483B-9BE0-617362FB7607}" presName="topArc2" presStyleLbl="parChTrans1D1" presStyleIdx="16" presStyleCnt="22"/>
      <dgm:spPr/>
    </dgm:pt>
    <dgm:pt modelId="{4DFD3AF9-1F7B-4E8B-BC94-52B410722E7A}" type="pres">
      <dgm:prSet presAssocID="{D745FEB8-0B73-483B-9BE0-617362FB7607}" presName="bottomArc2" presStyleLbl="parChTrans1D1" presStyleIdx="17" presStyleCnt="22"/>
      <dgm:spPr/>
    </dgm:pt>
    <dgm:pt modelId="{F391874C-63C8-4950-B03A-7448B36E549A}" type="pres">
      <dgm:prSet presAssocID="{D745FEB8-0B73-483B-9BE0-617362FB7607}" presName="topConnNode2" presStyleLbl="node2" presStyleIdx="0" presStyleCnt="0"/>
      <dgm:spPr/>
    </dgm:pt>
    <dgm:pt modelId="{B4BA5D63-AB5B-4B40-823D-0E9B622E62A4}" type="pres">
      <dgm:prSet presAssocID="{D745FEB8-0B73-483B-9BE0-617362FB7607}" presName="hierChild4" presStyleCnt="0"/>
      <dgm:spPr/>
    </dgm:pt>
    <dgm:pt modelId="{ABBFDB81-C40B-4CD1-A350-F0905D23E44E}" type="pres">
      <dgm:prSet presAssocID="{27C61A63-B4E4-4994-9CDD-17AB3F6AD8EA}" presName="Name28" presStyleLbl="parChTrans1D3" presStyleIdx="5" presStyleCnt="7"/>
      <dgm:spPr/>
    </dgm:pt>
    <dgm:pt modelId="{002DB1F1-54FB-4D9D-85B8-C803E9927765}" type="pres">
      <dgm:prSet presAssocID="{DD6CE86A-3F41-4BCA-AF3C-0DCCA4CB00E2}" presName="hierRoot2" presStyleCnt="0">
        <dgm:presLayoutVars>
          <dgm:hierBranch val="init"/>
        </dgm:presLayoutVars>
      </dgm:prSet>
      <dgm:spPr/>
    </dgm:pt>
    <dgm:pt modelId="{8B6BD4EF-9543-447B-BC7A-D6B01B133952}" type="pres">
      <dgm:prSet presAssocID="{DD6CE86A-3F41-4BCA-AF3C-0DCCA4CB00E2}" presName="rootComposite2" presStyleCnt="0"/>
      <dgm:spPr/>
    </dgm:pt>
    <dgm:pt modelId="{344CACFC-CDA1-416A-BB82-DD9E36282D5B}" type="pres">
      <dgm:prSet presAssocID="{DD6CE86A-3F41-4BCA-AF3C-0DCCA4CB00E2}" presName="rootText2" presStyleLbl="alignAcc1" presStyleIdx="0" presStyleCnt="0">
        <dgm:presLayoutVars>
          <dgm:chPref val="3"/>
        </dgm:presLayoutVars>
      </dgm:prSet>
      <dgm:spPr/>
    </dgm:pt>
    <dgm:pt modelId="{1D1B451F-E796-43B2-99A9-5BB94E73EB85}" type="pres">
      <dgm:prSet presAssocID="{DD6CE86A-3F41-4BCA-AF3C-0DCCA4CB00E2}" presName="topArc2" presStyleLbl="parChTrans1D1" presStyleIdx="18" presStyleCnt="22"/>
      <dgm:spPr/>
    </dgm:pt>
    <dgm:pt modelId="{D8EB2C12-B802-4C3B-8AAE-0376B1D95A20}" type="pres">
      <dgm:prSet presAssocID="{DD6CE86A-3F41-4BCA-AF3C-0DCCA4CB00E2}" presName="bottomArc2" presStyleLbl="parChTrans1D1" presStyleIdx="19" presStyleCnt="22"/>
      <dgm:spPr/>
    </dgm:pt>
    <dgm:pt modelId="{FBC5F203-42DD-433E-93E6-421F251A56A1}" type="pres">
      <dgm:prSet presAssocID="{DD6CE86A-3F41-4BCA-AF3C-0DCCA4CB00E2}" presName="topConnNode2" presStyleLbl="node3" presStyleIdx="0" presStyleCnt="0"/>
      <dgm:spPr/>
    </dgm:pt>
    <dgm:pt modelId="{14060296-3683-4A3A-B7F0-858798EA2F81}" type="pres">
      <dgm:prSet presAssocID="{DD6CE86A-3F41-4BCA-AF3C-0DCCA4CB00E2}" presName="hierChild4" presStyleCnt="0"/>
      <dgm:spPr/>
    </dgm:pt>
    <dgm:pt modelId="{0D93CB1C-AB12-4A7A-B960-D8E4E4743ED8}" type="pres">
      <dgm:prSet presAssocID="{DD6CE86A-3F41-4BCA-AF3C-0DCCA4CB00E2}" presName="hierChild5" presStyleCnt="0"/>
      <dgm:spPr/>
    </dgm:pt>
    <dgm:pt modelId="{CC6CA8E0-8E4A-4A64-90C5-53A25381B461}" type="pres">
      <dgm:prSet presAssocID="{AFB4491A-1000-4DF0-BC0E-2D4B08BF39FF}" presName="Name28" presStyleLbl="parChTrans1D3" presStyleIdx="6" presStyleCnt="7"/>
      <dgm:spPr/>
    </dgm:pt>
    <dgm:pt modelId="{12D60803-0790-4FC1-8D06-F2BECBA8D630}" type="pres">
      <dgm:prSet presAssocID="{7238DD58-778B-4E9D-8B8D-29EB4D8671D8}" presName="hierRoot2" presStyleCnt="0">
        <dgm:presLayoutVars>
          <dgm:hierBranch val="init"/>
        </dgm:presLayoutVars>
      </dgm:prSet>
      <dgm:spPr/>
    </dgm:pt>
    <dgm:pt modelId="{DEF06D66-7F37-4A0F-ABC2-631C606F6FA0}" type="pres">
      <dgm:prSet presAssocID="{7238DD58-778B-4E9D-8B8D-29EB4D8671D8}" presName="rootComposite2" presStyleCnt="0"/>
      <dgm:spPr/>
    </dgm:pt>
    <dgm:pt modelId="{272ACD28-448D-4399-BAA6-751CE5A4A174}" type="pres">
      <dgm:prSet presAssocID="{7238DD58-778B-4E9D-8B8D-29EB4D8671D8}" presName="rootText2" presStyleLbl="alignAcc1" presStyleIdx="0" presStyleCnt="0">
        <dgm:presLayoutVars>
          <dgm:chPref val="3"/>
        </dgm:presLayoutVars>
      </dgm:prSet>
      <dgm:spPr/>
    </dgm:pt>
    <dgm:pt modelId="{C738B40F-5355-4F72-A8AA-E380C5288245}" type="pres">
      <dgm:prSet presAssocID="{7238DD58-778B-4E9D-8B8D-29EB4D8671D8}" presName="topArc2" presStyleLbl="parChTrans1D1" presStyleIdx="20" presStyleCnt="22"/>
      <dgm:spPr/>
    </dgm:pt>
    <dgm:pt modelId="{22B63E1E-8D02-45FC-A950-675E4052C315}" type="pres">
      <dgm:prSet presAssocID="{7238DD58-778B-4E9D-8B8D-29EB4D8671D8}" presName="bottomArc2" presStyleLbl="parChTrans1D1" presStyleIdx="21" presStyleCnt="22"/>
      <dgm:spPr/>
    </dgm:pt>
    <dgm:pt modelId="{1C2543B4-2945-42B8-858D-80DAA6C892A4}" type="pres">
      <dgm:prSet presAssocID="{7238DD58-778B-4E9D-8B8D-29EB4D8671D8}" presName="topConnNode2" presStyleLbl="node3" presStyleIdx="0" presStyleCnt="0"/>
      <dgm:spPr/>
    </dgm:pt>
    <dgm:pt modelId="{B7F47A81-D3FA-47AE-A792-CB80F475BF29}" type="pres">
      <dgm:prSet presAssocID="{7238DD58-778B-4E9D-8B8D-29EB4D8671D8}" presName="hierChild4" presStyleCnt="0"/>
      <dgm:spPr/>
    </dgm:pt>
    <dgm:pt modelId="{CD0EB6EA-33CC-49C1-917F-ACBEF5DA7C83}" type="pres">
      <dgm:prSet presAssocID="{7238DD58-778B-4E9D-8B8D-29EB4D8671D8}" presName="hierChild5" presStyleCnt="0"/>
      <dgm:spPr/>
    </dgm:pt>
    <dgm:pt modelId="{29B88415-6F11-434B-BAAE-5066E67F42CB}" type="pres">
      <dgm:prSet presAssocID="{D745FEB8-0B73-483B-9BE0-617362FB7607}" presName="hierChild5" presStyleCnt="0"/>
      <dgm:spPr/>
    </dgm:pt>
    <dgm:pt modelId="{2D3512D7-14CC-4100-82C8-2F561CA035BD}" type="pres">
      <dgm:prSet presAssocID="{A033D797-08D8-4D91-81B6-3761A26EF8C8}" presName="hierChild3" presStyleCnt="0"/>
      <dgm:spPr/>
    </dgm:pt>
  </dgm:ptLst>
  <dgm:cxnLst>
    <dgm:cxn modelId="{771BA400-F5B6-4286-B626-3307812FD414}" type="presOf" srcId="{3994B1A2-3E96-42D1-AB7A-61D08B030217}" destId="{FD39214D-7822-4F03-B292-9F7E5A3C36DD}" srcOrd="0" destOrd="0" presId="urn:microsoft.com/office/officeart/2008/layout/HalfCircleOrganizationChart"/>
    <dgm:cxn modelId="{1EC8160D-5402-4FF2-AE79-710443F4FD2B}" srcId="{CC5123E8-D904-4321-8A14-2D177A4CB8DD}" destId="{A033D797-08D8-4D91-81B6-3761A26EF8C8}" srcOrd="0" destOrd="0" parTransId="{3C94B570-25C5-4B39-B343-A9AC57DE0499}" sibTransId="{1695B51F-09A6-4BDA-8E7F-094B76389E60}"/>
    <dgm:cxn modelId="{2CA18115-2458-495C-986A-D71D2EC4BB6C}" type="presOf" srcId="{A033D797-08D8-4D91-81B6-3761A26EF8C8}" destId="{C66ED8CC-BFD9-47CE-92B0-D08BC58E8D33}" srcOrd="0" destOrd="0" presId="urn:microsoft.com/office/officeart/2008/layout/HalfCircleOrganizationChart"/>
    <dgm:cxn modelId="{ED14381C-AA14-4448-940E-902A20B6E9FC}" type="presOf" srcId="{AFB4491A-1000-4DF0-BC0E-2D4B08BF39FF}" destId="{CC6CA8E0-8E4A-4A64-90C5-53A25381B461}" srcOrd="0" destOrd="0" presId="urn:microsoft.com/office/officeart/2008/layout/HalfCircleOrganizationChart"/>
    <dgm:cxn modelId="{9C13EA1C-0D8B-4FF5-AB6D-C1AAE38051ED}" srcId="{EF799158-E9A8-4A5C-A459-954EA81F0573}" destId="{A04A3460-F320-4302-B939-9C831B273630}" srcOrd="2" destOrd="0" parTransId="{FED2068D-1BEF-48E1-A212-F28FA18468D3}" sibTransId="{E3D8A0BA-FED4-4CCA-9B15-7470E301B07B}"/>
    <dgm:cxn modelId="{03D75927-2B0D-401A-88C0-92E1F06B665E}" type="presOf" srcId="{CC5123E8-D904-4321-8A14-2D177A4CB8DD}" destId="{4857418C-C963-41D1-82AF-A6EA1B1C379F}" srcOrd="0" destOrd="0" presId="urn:microsoft.com/office/officeart/2008/layout/HalfCircleOrganizationChart"/>
    <dgm:cxn modelId="{03FFFD2D-5153-4657-BFE4-2CBD1624EA6B}" type="presOf" srcId="{7238DD58-778B-4E9D-8B8D-29EB4D8671D8}" destId="{1C2543B4-2945-42B8-858D-80DAA6C892A4}" srcOrd="1" destOrd="0" presId="urn:microsoft.com/office/officeart/2008/layout/HalfCircleOrganizationChart"/>
    <dgm:cxn modelId="{FBE0E02E-A1ED-4514-922A-CD8BAD61BB94}" type="presOf" srcId="{E2C9A7B1-9D89-4E60-92EA-D38939D00194}" destId="{1DFED181-F7AD-4EE6-A4BC-323D413D8666}" srcOrd="0" destOrd="0" presId="urn:microsoft.com/office/officeart/2008/layout/HalfCircleOrganizationChart"/>
    <dgm:cxn modelId="{A9B81130-3E5C-4DE0-8800-DAE7E68A4A10}" type="presOf" srcId="{A04A3460-F320-4302-B939-9C831B273630}" destId="{26687F3A-85E6-4D3A-A7C9-11562FE6221A}" srcOrd="0" destOrd="0" presId="urn:microsoft.com/office/officeart/2008/layout/HalfCircleOrganizationChart"/>
    <dgm:cxn modelId="{74CDC131-5C43-4681-B14B-D3A1C3F17BA2}" type="presOf" srcId="{3994B1A2-3E96-42D1-AB7A-61D08B030217}" destId="{B4A6FED7-756F-4207-89C5-985D3DD667C0}" srcOrd="1" destOrd="0" presId="urn:microsoft.com/office/officeart/2008/layout/HalfCircleOrganizationChart"/>
    <dgm:cxn modelId="{3EC4B83F-CF86-4C1B-B110-138C7DC7ED9D}" srcId="{A033D797-08D8-4D91-81B6-3761A26EF8C8}" destId="{D745FEB8-0B73-483B-9BE0-617362FB7607}" srcOrd="2" destOrd="0" parTransId="{AAB4E2C9-F4E9-48DA-B572-D1BDB7D45852}" sibTransId="{5C6D0AE3-86AC-48FB-85B4-D3DB78CDF223}"/>
    <dgm:cxn modelId="{0F28AF40-07E3-4CD9-8752-D4AAC03A5365}" srcId="{EF799158-E9A8-4A5C-A459-954EA81F0573}" destId="{3994B1A2-3E96-42D1-AB7A-61D08B030217}" srcOrd="1" destOrd="0" parTransId="{E096A96F-8899-4459-B970-2F575CF18B9A}" sibTransId="{0702EC88-DC38-4C7E-A6A1-57D24CB8475A}"/>
    <dgm:cxn modelId="{5DFDBD5C-8A3A-4F4D-B8A3-6A60D7A2D988}" type="presOf" srcId="{955E63F2-4BF9-4925-9501-89B99A5876FE}" destId="{C3A9B99B-1617-480E-8C23-D464717F6895}" srcOrd="1" destOrd="0" presId="urn:microsoft.com/office/officeart/2008/layout/HalfCircleOrganizationChart"/>
    <dgm:cxn modelId="{7B573243-3E06-4711-A60D-2233676DB5F2}" type="presOf" srcId="{27C61A63-B4E4-4994-9CDD-17AB3F6AD8EA}" destId="{ABBFDB81-C40B-4CD1-A350-F0905D23E44E}" srcOrd="0" destOrd="0" presId="urn:microsoft.com/office/officeart/2008/layout/HalfCircleOrganizationChart"/>
    <dgm:cxn modelId="{0617AC64-DCEE-4608-9740-A9FC4B958469}" srcId="{D745FEB8-0B73-483B-9BE0-617362FB7607}" destId="{7238DD58-778B-4E9D-8B8D-29EB4D8671D8}" srcOrd="1" destOrd="0" parTransId="{AFB4491A-1000-4DF0-BC0E-2D4B08BF39FF}" sibTransId="{57954175-4834-4106-9655-DE440BA5A198}"/>
    <dgm:cxn modelId="{806A874A-A951-4A91-A430-D8DA3939D98D}" type="presOf" srcId="{1567C73B-243C-4CEE-94CD-1DC0663FA7FC}" destId="{87986C27-2224-4564-A8B6-24CEEB930A7E}" srcOrd="0" destOrd="0" presId="urn:microsoft.com/office/officeart/2008/layout/HalfCircleOrganizationChart"/>
    <dgm:cxn modelId="{1CC81B6E-B4F5-429E-B97A-BFC50FDA6D52}" type="presOf" srcId="{5366657B-3B9F-452B-9AFA-69A0F6293EBD}" destId="{5DECECC6-BD76-4E27-932D-780A325FF565}" srcOrd="0" destOrd="0" presId="urn:microsoft.com/office/officeart/2008/layout/HalfCircleOrganizationChart"/>
    <dgm:cxn modelId="{62B75B4F-471B-44C5-89D1-FE002D22340C}" type="presOf" srcId="{EBDD8198-D97B-4EC0-8806-B13275E1A104}" destId="{491F7339-FCE4-4725-8645-207EA5DB8C27}" srcOrd="1" destOrd="0" presId="urn:microsoft.com/office/officeart/2008/layout/HalfCircleOrganizationChart"/>
    <dgm:cxn modelId="{53200672-0E97-4955-B7C1-79ABDFA3A074}" type="presOf" srcId="{DD6CE86A-3F41-4BCA-AF3C-0DCCA4CB00E2}" destId="{344CACFC-CDA1-416A-BB82-DD9E36282D5B}" srcOrd="0" destOrd="0" presId="urn:microsoft.com/office/officeart/2008/layout/HalfCircleOrganizationChart"/>
    <dgm:cxn modelId="{813F4952-CE3F-40B3-AC1B-30D35E6509B9}" type="presOf" srcId="{EBDD8198-D97B-4EC0-8806-B13275E1A104}" destId="{C048A0E1-5152-4C8F-9B2A-BEC78299D4D1}" srcOrd="0" destOrd="0" presId="urn:microsoft.com/office/officeart/2008/layout/HalfCircleOrganizationChart"/>
    <dgm:cxn modelId="{34BD9E73-C4BF-4B68-93BC-6E7EB18F09DD}" type="presOf" srcId="{AAB4E2C9-F4E9-48DA-B572-D1BDB7D45852}" destId="{10CEF210-19F9-451F-9FE3-1527425DF701}" srcOrd="0" destOrd="0" presId="urn:microsoft.com/office/officeart/2008/layout/HalfCircleOrganizationChart"/>
    <dgm:cxn modelId="{15438A7A-CE46-4C51-88E9-8FB1D2E47F24}" type="presOf" srcId="{6CDFE078-8021-40F2-8500-33A56D1117FF}" destId="{36234F67-71D1-4AEA-9175-FDEDE37024A1}" srcOrd="0" destOrd="0" presId="urn:microsoft.com/office/officeart/2008/layout/HalfCircleOrganizationChart"/>
    <dgm:cxn modelId="{77D4C67F-38CD-4BB6-A941-71E8D378D2A8}" type="presOf" srcId="{EF799158-E9A8-4A5C-A459-954EA81F0573}" destId="{5A9DB5C8-3A97-4CC3-BBEA-66B5FCBA6157}" srcOrd="1" destOrd="0" presId="urn:microsoft.com/office/officeart/2008/layout/HalfCircleOrganizationChart"/>
    <dgm:cxn modelId="{00124881-A074-465A-B8C9-25C896C619FE}" type="presOf" srcId="{A033D797-08D8-4D91-81B6-3761A26EF8C8}" destId="{DD773E07-D618-48BE-A12A-A411A303CCAE}" srcOrd="1" destOrd="0" presId="urn:microsoft.com/office/officeart/2008/layout/HalfCircleOrganizationChart"/>
    <dgm:cxn modelId="{0CA45283-0347-4936-89AA-8B8DC74D404A}" srcId="{A033D797-08D8-4D91-81B6-3761A26EF8C8}" destId="{AC1D5D97-0C52-4483-9D1F-62506C239423}" srcOrd="1" destOrd="0" parTransId="{6CDFE078-8021-40F2-8500-33A56D1117FF}" sibTransId="{CFF651AA-12CD-49CC-943F-4CF7A95D65B8}"/>
    <dgm:cxn modelId="{9576F686-BFC1-4E52-834F-5AEEE55E654A}" type="presOf" srcId="{EF799158-E9A8-4A5C-A459-954EA81F0573}" destId="{CA0A90E4-5994-482E-B555-916C0E433BDF}" srcOrd="0" destOrd="0" presId="urn:microsoft.com/office/officeart/2008/layout/HalfCircleOrganizationChart"/>
    <dgm:cxn modelId="{9333D58C-E116-4577-932A-947C097EF0AE}" type="presOf" srcId="{7238DD58-778B-4E9D-8B8D-29EB4D8671D8}" destId="{272ACD28-448D-4399-BAA6-751CE5A4A174}" srcOrd="0" destOrd="0" presId="urn:microsoft.com/office/officeart/2008/layout/HalfCircleOrganizationChart"/>
    <dgm:cxn modelId="{39C3A08D-62E6-4A51-B739-901F1F24AB82}" type="presOf" srcId="{0DC56D6C-A179-4EFA-B591-4ED889E72392}" destId="{4FBFF9ED-3DD5-480D-836D-F7045F013060}" srcOrd="0" destOrd="0" presId="urn:microsoft.com/office/officeart/2008/layout/HalfCircleOrganizationChart"/>
    <dgm:cxn modelId="{4A4AA193-74BF-408B-A585-60EF1108496D}" srcId="{EF799158-E9A8-4A5C-A459-954EA81F0573}" destId="{955E63F2-4BF9-4925-9501-89B99A5876FE}" srcOrd="0" destOrd="0" parTransId="{E2C9A7B1-9D89-4E60-92EA-D38939D00194}" sibTransId="{C9CE5BF0-FA0A-4AB0-9542-DAE7B299E485}"/>
    <dgm:cxn modelId="{0F6F2F9A-EE6B-4E95-980A-4DFFC85777C0}" type="presOf" srcId="{FED2068D-1BEF-48E1-A212-F28FA18468D3}" destId="{05E1C9DE-25E3-46D4-9A34-40EDB4D4DFA3}" srcOrd="0" destOrd="0" presId="urn:microsoft.com/office/officeart/2008/layout/HalfCircleOrganizationChart"/>
    <dgm:cxn modelId="{AA4860A1-D6D1-4D73-9608-BFAAA0EAC45A}" srcId="{AC1D5D97-0C52-4483-9D1F-62506C239423}" destId="{1567C73B-243C-4CEE-94CD-1DC0663FA7FC}" srcOrd="1" destOrd="0" parTransId="{EEDF1FAB-2AF2-49CE-85B3-64890F8B6204}" sibTransId="{9AB31071-3102-4504-A221-C6705541F344}"/>
    <dgm:cxn modelId="{FB1355B1-0B06-43C5-A169-DA37DD035340}" type="presOf" srcId="{D745FEB8-0B73-483B-9BE0-617362FB7607}" destId="{9FBD3424-E9E6-4EBF-8754-EAE2DB51AF1D}" srcOrd="0" destOrd="0" presId="urn:microsoft.com/office/officeart/2008/layout/HalfCircleOrganizationChart"/>
    <dgm:cxn modelId="{C4F83ABA-2279-4DF0-B7F4-F98B2BAA2261}" type="presOf" srcId="{E096A96F-8899-4459-B970-2F575CF18B9A}" destId="{8BDEFDED-6E84-41D8-9D2A-4554C882D77A}" srcOrd="0" destOrd="0" presId="urn:microsoft.com/office/officeart/2008/layout/HalfCircleOrganizationChart"/>
    <dgm:cxn modelId="{F939DCBF-5EEE-4F3E-A9B8-84B2770EB82C}" type="presOf" srcId="{955E63F2-4BF9-4925-9501-89B99A5876FE}" destId="{B479F734-4AED-4303-B136-00F857FE744A}" srcOrd="0" destOrd="0" presId="urn:microsoft.com/office/officeart/2008/layout/HalfCircleOrganizationChart"/>
    <dgm:cxn modelId="{C93316CB-2EB0-4E02-BCDB-2F4AC90EAFD8}" type="presOf" srcId="{D745FEB8-0B73-483B-9BE0-617362FB7607}" destId="{F391874C-63C8-4950-B03A-7448B36E549A}" srcOrd="1" destOrd="0" presId="urn:microsoft.com/office/officeart/2008/layout/HalfCircleOrganizationChart"/>
    <dgm:cxn modelId="{D8E541CC-AF0F-40E2-A8A4-9C2A50AE2F0A}" srcId="{AC1D5D97-0C52-4483-9D1F-62506C239423}" destId="{EBDD8198-D97B-4EC0-8806-B13275E1A104}" srcOrd="0" destOrd="0" parTransId="{5366657B-3B9F-452B-9AFA-69A0F6293EBD}" sibTransId="{75C4305D-AE3C-4246-BC00-3D9FA7935B3D}"/>
    <dgm:cxn modelId="{2ADA2CD0-B184-4E36-A910-6E34CA4990C5}" type="presOf" srcId="{AC1D5D97-0C52-4483-9D1F-62506C239423}" destId="{F9A68931-C47B-4DCC-B81F-CE46307A5CF1}" srcOrd="1" destOrd="0" presId="urn:microsoft.com/office/officeart/2008/layout/HalfCircleOrganizationChart"/>
    <dgm:cxn modelId="{AED3C5DC-0D5D-4950-8D74-2FA39A567E25}" srcId="{D745FEB8-0B73-483B-9BE0-617362FB7607}" destId="{DD6CE86A-3F41-4BCA-AF3C-0DCCA4CB00E2}" srcOrd="0" destOrd="0" parTransId="{27C61A63-B4E4-4994-9CDD-17AB3F6AD8EA}" sibTransId="{891E870A-A4F3-41E5-9E22-C50DE758BBDA}"/>
    <dgm:cxn modelId="{3EAB69DD-AFC1-4822-914A-AD772CEFF32C}" type="presOf" srcId="{AC1D5D97-0C52-4483-9D1F-62506C239423}" destId="{92AEAF60-F769-465B-8557-3F7870F3D591}" srcOrd="0" destOrd="0" presId="urn:microsoft.com/office/officeart/2008/layout/HalfCircleOrganizationChart"/>
    <dgm:cxn modelId="{9917F2DE-4FFD-4689-9DC9-D1252CEC7FDD}" type="presOf" srcId="{A04A3460-F320-4302-B939-9C831B273630}" destId="{064F5E79-E84E-4F0F-BBC2-B36016E1C4F0}" srcOrd="1" destOrd="0" presId="urn:microsoft.com/office/officeart/2008/layout/HalfCircleOrganizationChart"/>
    <dgm:cxn modelId="{17A867DF-6C0B-4B78-B1A6-1DEE1D97AA36}" type="presOf" srcId="{EEDF1FAB-2AF2-49CE-85B3-64890F8B6204}" destId="{2D013BFF-DFB8-499C-9F21-F5406D2A4F72}" srcOrd="0" destOrd="0" presId="urn:microsoft.com/office/officeart/2008/layout/HalfCircleOrganizationChart"/>
    <dgm:cxn modelId="{951CD6DF-C528-4A74-B0F5-951F6369B307}" type="presOf" srcId="{DD6CE86A-3F41-4BCA-AF3C-0DCCA4CB00E2}" destId="{FBC5F203-42DD-433E-93E6-421F251A56A1}" srcOrd="1" destOrd="0" presId="urn:microsoft.com/office/officeart/2008/layout/HalfCircleOrganizationChart"/>
    <dgm:cxn modelId="{B28D92F7-D5C5-48D1-869B-18D38F590BE7}" srcId="{A033D797-08D8-4D91-81B6-3761A26EF8C8}" destId="{EF799158-E9A8-4A5C-A459-954EA81F0573}" srcOrd="0" destOrd="0" parTransId="{0DC56D6C-A179-4EFA-B591-4ED889E72392}" sibTransId="{62239D4E-7527-453E-9E13-F24888D70A92}"/>
    <dgm:cxn modelId="{017A4BF8-DEB6-4AF4-94BA-97466101FE5D}" type="presOf" srcId="{1567C73B-243C-4CEE-94CD-1DC0663FA7FC}" destId="{D53C00D1-838E-42EC-8B91-5C7C9C8962DD}" srcOrd="1" destOrd="0" presId="urn:microsoft.com/office/officeart/2008/layout/HalfCircleOrganizationChart"/>
    <dgm:cxn modelId="{668619F7-387F-4AF1-B663-F3C3425A294C}" type="presParOf" srcId="{4857418C-C963-41D1-82AF-A6EA1B1C379F}" destId="{6B46DA05-2338-4041-8DAD-D814A74C648E}" srcOrd="0" destOrd="0" presId="urn:microsoft.com/office/officeart/2008/layout/HalfCircleOrganizationChart"/>
    <dgm:cxn modelId="{CFD1C802-4E01-4B42-9AD6-5C22340EAA2D}" type="presParOf" srcId="{6B46DA05-2338-4041-8DAD-D814A74C648E}" destId="{0978D7A5-DECF-4B02-8C0B-1C9133B02B02}" srcOrd="0" destOrd="0" presId="urn:microsoft.com/office/officeart/2008/layout/HalfCircleOrganizationChart"/>
    <dgm:cxn modelId="{D5A8A855-422D-47E9-8A65-7829DBA8972D}" type="presParOf" srcId="{0978D7A5-DECF-4B02-8C0B-1C9133B02B02}" destId="{C66ED8CC-BFD9-47CE-92B0-D08BC58E8D33}" srcOrd="0" destOrd="0" presId="urn:microsoft.com/office/officeart/2008/layout/HalfCircleOrganizationChart"/>
    <dgm:cxn modelId="{EC2F490C-9E54-406A-8FCB-A44DA3B192BA}" type="presParOf" srcId="{0978D7A5-DECF-4B02-8C0B-1C9133B02B02}" destId="{5562614C-57B3-4135-8D91-D43B109BED02}" srcOrd="1" destOrd="0" presId="urn:microsoft.com/office/officeart/2008/layout/HalfCircleOrganizationChart"/>
    <dgm:cxn modelId="{932A30D1-C6D2-4C2E-BC0F-4E7F89C5C990}" type="presParOf" srcId="{0978D7A5-DECF-4B02-8C0B-1C9133B02B02}" destId="{5905AE22-9C83-4B63-9AAA-1FC0753BAB69}" srcOrd="2" destOrd="0" presId="urn:microsoft.com/office/officeart/2008/layout/HalfCircleOrganizationChart"/>
    <dgm:cxn modelId="{FCE92F8F-E200-4B08-91D6-485D306FD0C6}" type="presParOf" srcId="{0978D7A5-DECF-4B02-8C0B-1C9133B02B02}" destId="{DD773E07-D618-48BE-A12A-A411A303CCAE}" srcOrd="3" destOrd="0" presId="urn:microsoft.com/office/officeart/2008/layout/HalfCircleOrganizationChart"/>
    <dgm:cxn modelId="{DB8119C6-F502-4373-A00B-F266A0BFBA71}" type="presParOf" srcId="{6B46DA05-2338-4041-8DAD-D814A74C648E}" destId="{5DC58499-3374-4937-89EB-5F17321FF285}" srcOrd="1" destOrd="0" presId="urn:microsoft.com/office/officeart/2008/layout/HalfCircleOrganizationChart"/>
    <dgm:cxn modelId="{F950B155-855F-4672-A698-C3968DAA16A8}" type="presParOf" srcId="{5DC58499-3374-4937-89EB-5F17321FF285}" destId="{4FBFF9ED-3DD5-480D-836D-F7045F013060}" srcOrd="0" destOrd="0" presId="urn:microsoft.com/office/officeart/2008/layout/HalfCircleOrganizationChart"/>
    <dgm:cxn modelId="{FEFAB19C-387A-4A8E-A0F9-294EF796494B}" type="presParOf" srcId="{5DC58499-3374-4937-89EB-5F17321FF285}" destId="{B9A476C3-B1AD-4E0A-850A-C2ABB6C5BE7A}" srcOrd="1" destOrd="0" presId="urn:microsoft.com/office/officeart/2008/layout/HalfCircleOrganizationChart"/>
    <dgm:cxn modelId="{3ABA4B9C-5578-4405-B2E2-727E6756DDFF}" type="presParOf" srcId="{B9A476C3-B1AD-4E0A-850A-C2ABB6C5BE7A}" destId="{B90789B1-7769-4BF1-88B9-AF2CAB2F3FDD}" srcOrd="0" destOrd="0" presId="urn:microsoft.com/office/officeart/2008/layout/HalfCircleOrganizationChart"/>
    <dgm:cxn modelId="{4ED19338-8E80-4F91-8A76-993B5FFD7B70}" type="presParOf" srcId="{B90789B1-7769-4BF1-88B9-AF2CAB2F3FDD}" destId="{CA0A90E4-5994-482E-B555-916C0E433BDF}" srcOrd="0" destOrd="0" presId="urn:microsoft.com/office/officeart/2008/layout/HalfCircleOrganizationChart"/>
    <dgm:cxn modelId="{7BAC9D4A-507C-482F-BBDB-4A59DE260E85}" type="presParOf" srcId="{B90789B1-7769-4BF1-88B9-AF2CAB2F3FDD}" destId="{C7AC96D2-FEEA-4F12-8038-389BB1DAF4F6}" srcOrd="1" destOrd="0" presId="urn:microsoft.com/office/officeart/2008/layout/HalfCircleOrganizationChart"/>
    <dgm:cxn modelId="{AD6C31A7-E285-47AA-9DFC-F57D61AE8EC2}" type="presParOf" srcId="{B90789B1-7769-4BF1-88B9-AF2CAB2F3FDD}" destId="{D9D7F429-D0F9-47A7-9809-9534528E959B}" srcOrd="2" destOrd="0" presId="urn:microsoft.com/office/officeart/2008/layout/HalfCircleOrganizationChart"/>
    <dgm:cxn modelId="{5C70FDD6-9F58-4C35-A062-1ED08A925C13}" type="presParOf" srcId="{B90789B1-7769-4BF1-88B9-AF2CAB2F3FDD}" destId="{5A9DB5C8-3A97-4CC3-BBEA-66B5FCBA6157}" srcOrd="3" destOrd="0" presId="urn:microsoft.com/office/officeart/2008/layout/HalfCircleOrganizationChart"/>
    <dgm:cxn modelId="{9CB78958-3A1B-4A55-8FCA-1E8A3667BFEF}" type="presParOf" srcId="{B9A476C3-B1AD-4E0A-850A-C2ABB6C5BE7A}" destId="{2F70C657-7DF1-4C6E-BFAA-BF7C421205C7}" srcOrd="1" destOrd="0" presId="urn:microsoft.com/office/officeart/2008/layout/HalfCircleOrganizationChart"/>
    <dgm:cxn modelId="{651DCF2E-C9DF-4F1E-BC43-F43EDB6B0D2A}" type="presParOf" srcId="{2F70C657-7DF1-4C6E-BFAA-BF7C421205C7}" destId="{1DFED181-F7AD-4EE6-A4BC-323D413D8666}" srcOrd="0" destOrd="0" presId="urn:microsoft.com/office/officeart/2008/layout/HalfCircleOrganizationChart"/>
    <dgm:cxn modelId="{92D659AF-39BE-4443-B30D-CC721CDE6487}" type="presParOf" srcId="{2F70C657-7DF1-4C6E-BFAA-BF7C421205C7}" destId="{8AD26C5B-6F06-44DE-AA35-CFB3D4805675}" srcOrd="1" destOrd="0" presId="urn:microsoft.com/office/officeart/2008/layout/HalfCircleOrganizationChart"/>
    <dgm:cxn modelId="{7BC4B4E8-887F-4AD6-8749-4C62E9420EBA}" type="presParOf" srcId="{8AD26C5B-6F06-44DE-AA35-CFB3D4805675}" destId="{F5D1A10A-8B05-422E-B8A5-577AE6083043}" srcOrd="0" destOrd="0" presId="urn:microsoft.com/office/officeart/2008/layout/HalfCircleOrganizationChart"/>
    <dgm:cxn modelId="{213C7822-15CF-4C4B-A94B-C417D85988E6}" type="presParOf" srcId="{F5D1A10A-8B05-422E-B8A5-577AE6083043}" destId="{B479F734-4AED-4303-B136-00F857FE744A}" srcOrd="0" destOrd="0" presId="urn:microsoft.com/office/officeart/2008/layout/HalfCircleOrganizationChart"/>
    <dgm:cxn modelId="{E7A55D51-302B-40BE-AA5C-DEE0F647E8AE}" type="presParOf" srcId="{F5D1A10A-8B05-422E-B8A5-577AE6083043}" destId="{385BAF91-9791-4081-80D1-20DDC1314706}" srcOrd="1" destOrd="0" presId="urn:microsoft.com/office/officeart/2008/layout/HalfCircleOrganizationChart"/>
    <dgm:cxn modelId="{FE06FE48-650C-480D-B091-9345CBBD9D4A}" type="presParOf" srcId="{F5D1A10A-8B05-422E-B8A5-577AE6083043}" destId="{68D17059-8A91-443E-B8C7-E251105425B7}" srcOrd="2" destOrd="0" presId="urn:microsoft.com/office/officeart/2008/layout/HalfCircleOrganizationChart"/>
    <dgm:cxn modelId="{2974E656-7BDA-4C39-9C01-FC3084FB44F4}" type="presParOf" srcId="{F5D1A10A-8B05-422E-B8A5-577AE6083043}" destId="{C3A9B99B-1617-480E-8C23-D464717F6895}" srcOrd="3" destOrd="0" presId="urn:microsoft.com/office/officeart/2008/layout/HalfCircleOrganizationChart"/>
    <dgm:cxn modelId="{B59941C1-5FB2-4E92-B8C7-F4621D6BE1E7}" type="presParOf" srcId="{8AD26C5B-6F06-44DE-AA35-CFB3D4805675}" destId="{92DBD7B0-2C08-478C-911E-2E56EE208C79}" srcOrd="1" destOrd="0" presId="urn:microsoft.com/office/officeart/2008/layout/HalfCircleOrganizationChart"/>
    <dgm:cxn modelId="{8315FEA7-E92A-4E7B-910B-BFBBCA2BFACC}" type="presParOf" srcId="{8AD26C5B-6F06-44DE-AA35-CFB3D4805675}" destId="{9DDFE6FA-41D0-4E9A-BF8A-75669FEB11FC}" srcOrd="2" destOrd="0" presId="urn:microsoft.com/office/officeart/2008/layout/HalfCircleOrganizationChart"/>
    <dgm:cxn modelId="{5A8703FD-BC1E-48A9-8966-115721624B34}" type="presParOf" srcId="{2F70C657-7DF1-4C6E-BFAA-BF7C421205C7}" destId="{8BDEFDED-6E84-41D8-9D2A-4554C882D77A}" srcOrd="2" destOrd="0" presId="urn:microsoft.com/office/officeart/2008/layout/HalfCircleOrganizationChart"/>
    <dgm:cxn modelId="{3D5EE467-9760-4F9E-945F-EA949C929E4B}" type="presParOf" srcId="{2F70C657-7DF1-4C6E-BFAA-BF7C421205C7}" destId="{6E9B4ED0-2269-4390-B41E-070A8C24572D}" srcOrd="3" destOrd="0" presId="urn:microsoft.com/office/officeart/2008/layout/HalfCircleOrganizationChart"/>
    <dgm:cxn modelId="{4431871E-5CF3-4188-9B13-A95EDDE192FA}" type="presParOf" srcId="{6E9B4ED0-2269-4390-B41E-070A8C24572D}" destId="{9825AD8F-34D5-4062-B29B-568945783A3C}" srcOrd="0" destOrd="0" presId="urn:microsoft.com/office/officeart/2008/layout/HalfCircleOrganizationChart"/>
    <dgm:cxn modelId="{FE873940-E2DC-496A-80D0-96D77E196A84}" type="presParOf" srcId="{9825AD8F-34D5-4062-B29B-568945783A3C}" destId="{FD39214D-7822-4F03-B292-9F7E5A3C36DD}" srcOrd="0" destOrd="0" presId="urn:microsoft.com/office/officeart/2008/layout/HalfCircleOrganizationChart"/>
    <dgm:cxn modelId="{328B51EB-7354-480F-8D72-4B750312C4F4}" type="presParOf" srcId="{9825AD8F-34D5-4062-B29B-568945783A3C}" destId="{4A6084D8-1982-47D8-B81B-4FEA5285780C}" srcOrd="1" destOrd="0" presId="urn:microsoft.com/office/officeart/2008/layout/HalfCircleOrganizationChart"/>
    <dgm:cxn modelId="{B4B40BF6-624E-4ACE-A569-51A19E4CEDE4}" type="presParOf" srcId="{9825AD8F-34D5-4062-B29B-568945783A3C}" destId="{0B4274E3-9168-4EC5-A06A-3E7B4F764A9C}" srcOrd="2" destOrd="0" presId="urn:microsoft.com/office/officeart/2008/layout/HalfCircleOrganizationChart"/>
    <dgm:cxn modelId="{7ECC97CB-4DFC-447B-9190-B445AE557DD3}" type="presParOf" srcId="{9825AD8F-34D5-4062-B29B-568945783A3C}" destId="{B4A6FED7-756F-4207-89C5-985D3DD667C0}" srcOrd="3" destOrd="0" presId="urn:microsoft.com/office/officeart/2008/layout/HalfCircleOrganizationChart"/>
    <dgm:cxn modelId="{6A6FC655-A621-4B09-A06D-AA184D288F65}" type="presParOf" srcId="{6E9B4ED0-2269-4390-B41E-070A8C24572D}" destId="{13F9EA7B-6C9F-4647-B8EE-21442056AFAE}" srcOrd="1" destOrd="0" presId="urn:microsoft.com/office/officeart/2008/layout/HalfCircleOrganizationChart"/>
    <dgm:cxn modelId="{8EF85E41-3B3A-4362-9CF3-FEA9F20A0F35}" type="presParOf" srcId="{6E9B4ED0-2269-4390-B41E-070A8C24572D}" destId="{33C9426D-6BA0-41FA-9565-5FD42EA187D3}" srcOrd="2" destOrd="0" presId="urn:microsoft.com/office/officeart/2008/layout/HalfCircleOrganizationChart"/>
    <dgm:cxn modelId="{9AB0486D-DD48-47C2-916A-62CAF301863F}" type="presParOf" srcId="{2F70C657-7DF1-4C6E-BFAA-BF7C421205C7}" destId="{05E1C9DE-25E3-46D4-9A34-40EDB4D4DFA3}" srcOrd="4" destOrd="0" presId="urn:microsoft.com/office/officeart/2008/layout/HalfCircleOrganizationChart"/>
    <dgm:cxn modelId="{B4453B52-4A33-48BB-A1E6-0D9FDED077B9}" type="presParOf" srcId="{2F70C657-7DF1-4C6E-BFAA-BF7C421205C7}" destId="{D19D01CB-F281-4B22-A6DF-5B8C42C6F902}" srcOrd="5" destOrd="0" presId="urn:microsoft.com/office/officeart/2008/layout/HalfCircleOrganizationChart"/>
    <dgm:cxn modelId="{CE079531-42EA-4239-B39C-0B40826D0D5A}" type="presParOf" srcId="{D19D01CB-F281-4B22-A6DF-5B8C42C6F902}" destId="{43138C54-6AB3-4B05-8655-A3F6746119B4}" srcOrd="0" destOrd="0" presId="urn:microsoft.com/office/officeart/2008/layout/HalfCircleOrganizationChart"/>
    <dgm:cxn modelId="{518A0954-8B3A-4827-A2E0-A3861494B5E6}" type="presParOf" srcId="{43138C54-6AB3-4B05-8655-A3F6746119B4}" destId="{26687F3A-85E6-4D3A-A7C9-11562FE6221A}" srcOrd="0" destOrd="0" presId="urn:microsoft.com/office/officeart/2008/layout/HalfCircleOrganizationChart"/>
    <dgm:cxn modelId="{9466130D-9E39-455A-ABF3-C110F7D1D023}" type="presParOf" srcId="{43138C54-6AB3-4B05-8655-A3F6746119B4}" destId="{E53696BD-FAA5-49B6-841F-9E880FFDD0FD}" srcOrd="1" destOrd="0" presId="urn:microsoft.com/office/officeart/2008/layout/HalfCircleOrganizationChart"/>
    <dgm:cxn modelId="{44313B2B-700E-4EA8-BBB9-07E6B4F54CD7}" type="presParOf" srcId="{43138C54-6AB3-4B05-8655-A3F6746119B4}" destId="{E38CB090-E5EC-4488-A00C-E933B759F27C}" srcOrd="2" destOrd="0" presId="urn:microsoft.com/office/officeart/2008/layout/HalfCircleOrganizationChart"/>
    <dgm:cxn modelId="{180A480B-688B-4958-A293-BC38DF5A5E1F}" type="presParOf" srcId="{43138C54-6AB3-4B05-8655-A3F6746119B4}" destId="{064F5E79-E84E-4F0F-BBC2-B36016E1C4F0}" srcOrd="3" destOrd="0" presId="urn:microsoft.com/office/officeart/2008/layout/HalfCircleOrganizationChart"/>
    <dgm:cxn modelId="{FB9167B2-F1DD-47B7-A638-CD899A9B8E41}" type="presParOf" srcId="{D19D01CB-F281-4B22-A6DF-5B8C42C6F902}" destId="{94819FAE-E125-478C-9EDC-957CC7B4014E}" srcOrd="1" destOrd="0" presId="urn:microsoft.com/office/officeart/2008/layout/HalfCircleOrganizationChart"/>
    <dgm:cxn modelId="{DDA52D17-CF1A-457B-975B-A498D387EC1E}" type="presParOf" srcId="{D19D01CB-F281-4B22-A6DF-5B8C42C6F902}" destId="{D7E781BA-61E0-4A29-94B7-78D989C19122}" srcOrd="2" destOrd="0" presId="urn:microsoft.com/office/officeart/2008/layout/HalfCircleOrganizationChart"/>
    <dgm:cxn modelId="{98DB01FE-BFCB-488F-A708-3A0D36A8A90B}" type="presParOf" srcId="{B9A476C3-B1AD-4E0A-850A-C2ABB6C5BE7A}" destId="{D17E9CA2-6F2C-48A8-8D74-5E1D78A849CC}" srcOrd="2" destOrd="0" presId="urn:microsoft.com/office/officeart/2008/layout/HalfCircleOrganizationChart"/>
    <dgm:cxn modelId="{172BECEC-7723-4AE5-90A0-9F77F9BF5D07}" type="presParOf" srcId="{5DC58499-3374-4937-89EB-5F17321FF285}" destId="{36234F67-71D1-4AEA-9175-FDEDE37024A1}" srcOrd="2" destOrd="0" presId="urn:microsoft.com/office/officeart/2008/layout/HalfCircleOrganizationChart"/>
    <dgm:cxn modelId="{15285C97-72C3-40A7-ACC2-A25836CBEFB2}" type="presParOf" srcId="{5DC58499-3374-4937-89EB-5F17321FF285}" destId="{2A82B10C-2BB6-4447-9976-0061E967F01A}" srcOrd="3" destOrd="0" presId="urn:microsoft.com/office/officeart/2008/layout/HalfCircleOrganizationChart"/>
    <dgm:cxn modelId="{E17CD57B-D97A-45B7-BDD6-9BC2F2516E07}" type="presParOf" srcId="{2A82B10C-2BB6-4447-9976-0061E967F01A}" destId="{79570C93-F839-48D8-90C2-143415BC657B}" srcOrd="0" destOrd="0" presId="urn:microsoft.com/office/officeart/2008/layout/HalfCircleOrganizationChart"/>
    <dgm:cxn modelId="{3A75A6CF-C8F3-413B-B090-F6AEAA6AF6E5}" type="presParOf" srcId="{79570C93-F839-48D8-90C2-143415BC657B}" destId="{92AEAF60-F769-465B-8557-3F7870F3D591}" srcOrd="0" destOrd="0" presId="urn:microsoft.com/office/officeart/2008/layout/HalfCircleOrganizationChart"/>
    <dgm:cxn modelId="{2165163F-4C1F-450D-BAF7-BACAFAF3F438}" type="presParOf" srcId="{79570C93-F839-48D8-90C2-143415BC657B}" destId="{518A82B6-0A31-4DEE-9F52-727566B3634A}" srcOrd="1" destOrd="0" presId="urn:microsoft.com/office/officeart/2008/layout/HalfCircleOrganizationChart"/>
    <dgm:cxn modelId="{505D4F9B-1A69-4580-A81E-32180B0F48B1}" type="presParOf" srcId="{79570C93-F839-48D8-90C2-143415BC657B}" destId="{91D22036-5954-471D-8AFA-21CF8FB97492}" srcOrd="2" destOrd="0" presId="urn:microsoft.com/office/officeart/2008/layout/HalfCircleOrganizationChart"/>
    <dgm:cxn modelId="{F3EE0803-306C-4AB0-B7BC-0E38E0BB65AA}" type="presParOf" srcId="{79570C93-F839-48D8-90C2-143415BC657B}" destId="{F9A68931-C47B-4DCC-B81F-CE46307A5CF1}" srcOrd="3" destOrd="0" presId="urn:microsoft.com/office/officeart/2008/layout/HalfCircleOrganizationChart"/>
    <dgm:cxn modelId="{55B7A083-4133-4459-9339-2F856F542963}" type="presParOf" srcId="{2A82B10C-2BB6-4447-9976-0061E967F01A}" destId="{BC7D5F8F-380E-4387-9DEE-AE52E296D2CA}" srcOrd="1" destOrd="0" presId="urn:microsoft.com/office/officeart/2008/layout/HalfCircleOrganizationChart"/>
    <dgm:cxn modelId="{7BA740C8-4835-4AFC-8835-CD3D3D5908B4}" type="presParOf" srcId="{BC7D5F8F-380E-4387-9DEE-AE52E296D2CA}" destId="{5DECECC6-BD76-4E27-932D-780A325FF565}" srcOrd="0" destOrd="0" presId="urn:microsoft.com/office/officeart/2008/layout/HalfCircleOrganizationChart"/>
    <dgm:cxn modelId="{7B5E6D4D-1A4B-4BCB-88E3-7B9EEC81A6A3}" type="presParOf" srcId="{BC7D5F8F-380E-4387-9DEE-AE52E296D2CA}" destId="{99063345-932B-4CA6-A868-3ED7CF2D3988}" srcOrd="1" destOrd="0" presId="urn:microsoft.com/office/officeart/2008/layout/HalfCircleOrganizationChart"/>
    <dgm:cxn modelId="{48807922-5630-4B04-B7C1-2C1D49C6072D}" type="presParOf" srcId="{99063345-932B-4CA6-A868-3ED7CF2D3988}" destId="{2EF2EE31-4D94-4727-9804-2CBE51C182A5}" srcOrd="0" destOrd="0" presId="urn:microsoft.com/office/officeart/2008/layout/HalfCircleOrganizationChart"/>
    <dgm:cxn modelId="{2FADA692-5A38-4922-8ABF-DCEA114A2487}" type="presParOf" srcId="{2EF2EE31-4D94-4727-9804-2CBE51C182A5}" destId="{C048A0E1-5152-4C8F-9B2A-BEC78299D4D1}" srcOrd="0" destOrd="0" presId="urn:microsoft.com/office/officeart/2008/layout/HalfCircleOrganizationChart"/>
    <dgm:cxn modelId="{6C07E15B-6C59-4E07-9DF8-A7EED66DAB90}" type="presParOf" srcId="{2EF2EE31-4D94-4727-9804-2CBE51C182A5}" destId="{DB26CC10-AEEC-45C5-8244-E2F260AC6357}" srcOrd="1" destOrd="0" presId="urn:microsoft.com/office/officeart/2008/layout/HalfCircleOrganizationChart"/>
    <dgm:cxn modelId="{D3C212BB-E8CF-4BB4-AAEA-5AE259541D9F}" type="presParOf" srcId="{2EF2EE31-4D94-4727-9804-2CBE51C182A5}" destId="{076D74CF-0609-4E17-BA58-22F2DAF61B75}" srcOrd="2" destOrd="0" presId="urn:microsoft.com/office/officeart/2008/layout/HalfCircleOrganizationChart"/>
    <dgm:cxn modelId="{F85BFC63-FC68-406B-BD69-E19C3C467693}" type="presParOf" srcId="{2EF2EE31-4D94-4727-9804-2CBE51C182A5}" destId="{491F7339-FCE4-4725-8645-207EA5DB8C27}" srcOrd="3" destOrd="0" presId="urn:microsoft.com/office/officeart/2008/layout/HalfCircleOrganizationChart"/>
    <dgm:cxn modelId="{504A25E0-E0AA-44B0-96CF-594F6BB2D61D}" type="presParOf" srcId="{99063345-932B-4CA6-A868-3ED7CF2D3988}" destId="{5B9E1227-6505-4991-8373-74FCA90B687D}" srcOrd="1" destOrd="0" presId="urn:microsoft.com/office/officeart/2008/layout/HalfCircleOrganizationChart"/>
    <dgm:cxn modelId="{1998BD0D-2A87-49BB-AC48-875CECF1E37A}" type="presParOf" srcId="{99063345-932B-4CA6-A868-3ED7CF2D3988}" destId="{882FBA63-0C48-441E-AB7A-3F26D22175AE}" srcOrd="2" destOrd="0" presId="urn:microsoft.com/office/officeart/2008/layout/HalfCircleOrganizationChart"/>
    <dgm:cxn modelId="{FA7C0F2F-9EFD-4A81-989D-CF86184CD0C3}" type="presParOf" srcId="{BC7D5F8F-380E-4387-9DEE-AE52E296D2CA}" destId="{2D013BFF-DFB8-499C-9F21-F5406D2A4F72}" srcOrd="2" destOrd="0" presId="urn:microsoft.com/office/officeart/2008/layout/HalfCircleOrganizationChart"/>
    <dgm:cxn modelId="{B0C7ECDF-B36C-46C0-BC09-41032947974A}" type="presParOf" srcId="{BC7D5F8F-380E-4387-9DEE-AE52E296D2CA}" destId="{23CB0DD2-6A6A-4445-A64B-11A88534FE76}" srcOrd="3" destOrd="0" presId="urn:microsoft.com/office/officeart/2008/layout/HalfCircleOrganizationChart"/>
    <dgm:cxn modelId="{0F4A69F6-E340-4A7A-A60D-C8E3377811EF}" type="presParOf" srcId="{23CB0DD2-6A6A-4445-A64B-11A88534FE76}" destId="{985C5FB3-44F3-4EAF-99D4-5ED1AA321EDD}" srcOrd="0" destOrd="0" presId="urn:microsoft.com/office/officeart/2008/layout/HalfCircleOrganizationChart"/>
    <dgm:cxn modelId="{2E77E3DE-D881-488F-A1E2-D18F22A0C680}" type="presParOf" srcId="{985C5FB3-44F3-4EAF-99D4-5ED1AA321EDD}" destId="{87986C27-2224-4564-A8B6-24CEEB930A7E}" srcOrd="0" destOrd="0" presId="urn:microsoft.com/office/officeart/2008/layout/HalfCircleOrganizationChart"/>
    <dgm:cxn modelId="{17E8A3DA-70DA-4E3D-B26A-28E86A6BFB2C}" type="presParOf" srcId="{985C5FB3-44F3-4EAF-99D4-5ED1AA321EDD}" destId="{DAE41555-5D6C-4EDE-BFFB-B240CF6E1BB1}" srcOrd="1" destOrd="0" presId="urn:microsoft.com/office/officeart/2008/layout/HalfCircleOrganizationChart"/>
    <dgm:cxn modelId="{5EFFB2A8-F9BD-49EA-A5D6-E0CF2923B45E}" type="presParOf" srcId="{985C5FB3-44F3-4EAF-99D4-5ED1AA321EDD}" destId="{8D0CCBD7-B6F3-442E-A131-406AE0C7EE74}" srcOrd="2" destOrd="0" presId="urn:microsoft.com/office/officeart/2008/layout/HalfCircleOrganizationChart"/>
    <dgm:cxn modelId="{085993B1-4313-4562-A2D3-BEDCF1D4EB13}" type="presParOf" srcId="{985C5FB3-44F3-4EAF-99D4-5ED1AA321EDD}" destId="{D53C00D1-838E-42EC-8B91-5C7C9C8962DD}" srcOrd="3" destOrd="0" presId="urn:microsoft.com/office/officeart/2008/layout/HalfCircleOrganizationChart"/>
    <dgm:cxn modelId="{CCB59842-D696-424E-8F94-9EA63B3E3132}" type="presParOf" srcId="{23CB0DD2-6A6A-4445-A64B-11A88534FE76}" destId="{F433239A-E0A7-4D2E-A246-6E2DCDBE3682}" srcOrd="1" destOrd="0" presId="urn:microsoft.com/office/officeart/2008/layout/HalfCircleOrganizationChart"/>
    <dgm:cxn modelId="{0D968178-B44D-4F00-AE0D-307DA82D40D1}" type="presParOf" srcId="{23CB0DD2-6A6A-4445-A64B-11A88534FE76}" destId="{68F846F9-3FEF-4099-8B53-CD8027D06AF7}" srcOrd="2" destOrd="0" presId="urn:microsoft.com/office/officeart/2008/layout/HalfCircleOrganizationChart"/>
    <dgm:cxn modelId="{53B8B9B4-2A21-4675-AF26-BA8F1BFB0A4A}" type="presParOf" srcId="{2A82B10C-2BB6-4447-9976-0061E967F01A}" destId="{10656C0F-AE16-43AF-A60D-78440C634E9A}" srcOrd="2" destOrd="0" presId="urn:microsoft.com/office/officeart/2008/layout/HalfCircleOrganizationChart"/>
    <dgm:cxn modelId="{3419234A-0BF7-427B-88F1-4362459BC9DD}" type="presParOf" srcId="{5DC58499-3374-4937-89EB-5F17321FF285}" destId="{10CEF210-19F9-451F-9FE3-1527425DF701}" srcOrd="4" destOrd="0" presId="urn:microsoft.com/office/officeart/2008/layout/HalfCircleOrganizationChart"/>
    <dgm:cxn modelId="{7E4D618A-066D-4FE3-A03A-3EEE706AE97B}" type="presParOf" srcId="{5DC58499-3374-4937-89EB-5F17321FF285}" destId="{2B67E83D-7CEF-45D7-980C-E3B06022B472}" srcOrd="5" destOrd="0" presId="urn:microsoft.com/office/officeart/2008/layout/HalfCircleOrganizationChart"/>
    <dgm:cxn modelId="{41B60E27-4559-4218-A6AF-85DC97BBF2F1}" type="presParOf" srcId="{2B67E83D-7CEF-45D7-980C-E3B06022B472}" destId="{95741529-D939-4A7A-A028-23A9D34F43AE}" srcOrd="0" destOrd="0" presId="urn:microsoft.com/office/officeart/2008/layout/HalfCircleOrganizationChart"/>
    <dgm:cxn modelId="{3A065569-5190-4FD1-8A0C-82F1BB9F13F7}" type="presParOf" srcId="{95741529-D939-4A7A-A028-23A9D34F43AE}" destId="{9FBD3424-E9E6-4EBF-8754-EAE2DB51AF1D}" srcOrd="0" destOrd="0" presId="urn:microsoft.com/office/officeart/2008/layout/HalfCircleOrganizationChart"/>
    <dgm:cxn modelId="{60B3C871-E404-4651-B925-D3B3CC7E1516}" type="presParOf" srcId="{95741529-D939-4A7A-A028-23A9D34F43AE}" destId="{A4199A98-E043-46DF-B874-668E04CBB182}" srcOrd="1" destOrd="0" presId="urn:microsoft.com/office/officeart/2008/layout/HalfCircleOrganizationChart"/>
    <dgm:cxn modelId="{8F181827-F3B3-4C2A-80AF-2D4911B24FBB}" type="presParOf" srcId="{95741529-D939-4A7A-A028-23A9D34F43AE}" destId="{4DFD3AF9-1F7B-4E8B-BC94-52B410722E7A}" srcOrd="2" destOrd="0" presId="urn:microsoft.com/office/officeart/2008/layout/HalfCircleOrganizationChart"/>
    <dgm:cxn modelId="{62BC4F6B-D986-4D11-A2F9-5469F53BC54E}" type="presParOf" srcId="{95741529-D939-4A7A-A028-23A9D34F43AE}" destId="{F391874C-63C8-4950-B03A-7448B36E549A}" srcOrd="3" destOrd="0" presId="urn:microsoft.com/office/officeart/2008/layout/HalfCircleOrganizationChart"/>
    <dgm:cxn modelId="{E6E58DD1-0D81-4A2F-9D96-6C4CD0C78312}" type="presParOf" srcId="{2B67E83D-7CEF-45D7-980C-E3B06022B472}" destId="{B4BA5D63-AB5B-4B40-823D-0E9B622E62A4}" srcOrd="1" destOrd="0" presId="urn:microsoft.com/office/officeart/2008/layout/HalfCircleOrganizationChart"/>
    <dgm:cxn modelId="{D60AD05F-7129-40CF-A85F-62DF01A9BFEF}" type="presParOf" srcId="{B4BA5D63-AB5B-4B40-823D-0E9B622E62A4}" destId="{ABBFDB81-C40B-4CD1-A350-F0905D23E44E}" srcOrd="0" destOrd="0" presId="urn:microsoft.com/office/officeart/2008/layout/HalfCircleOrganizationChart"/>
    <dgm:cxn modelId="{489ACF95-D94C-41A2-919A-7C5DE407282D}" type="presParOf" srcId="{B4BA5D63-AB5B-4B40-823D-0E9B622E62A4}" destId="{002DB1F1-54FB-4D9D-85B8-C803E9927765}" srcOrd="1" destOrd="0" presId="urn:microsoft.com/office/officeart/2008/layout/HalfCircleOrganizationChart"/>
    <dgm:cxn modelId="{19D81A72-983B-48F8-92A3-A0C78FA637FC}" type="presParOf" srcId="{002DB1F1-54FB-4D9D-85B8-C803E9927765}" destId="{8B6BD4EF-9543-447B-BC7A-D6B01B133952}" srcOrd="0" destOrd="0" presId="urn:microsoft.com/office/officeart/2008/layout/HalfCircleOrganizationChart"/>
    <dgm:cxn modelId="{ED7B8C1B-25B0-4436-A36C-3F4163616F05}" type="presParOf" srcId="{8B6BD4EF-9543-447B-BC7A-D6B01B133952}" destId="{344CACFC-CDA1-416A-BB82-DD9E36282D5B}" srcOrd="0" destOrd="0" presId="urn:microsoft.com/office/officeart/2008/layout/HalfCircleOrganizationChart"/>
    <dgm:cxn modelId="{49BA18F8-7A0E-4092-8066-E97496CBA225}" type="presParOf" srcId="{8B6BD4EF-9543-447B-BC7A-D6B01B133952}" destId="{1D1B451F-E796-43B2-99A9-5BB94E73EB85}" srcOrd="1" destOrd="0" presId="urn:microsoft.com/office/officeart/2008/layout/HalfCircleOrganizationChart"/>
    <dgm:cxn modelId="{45B5D09A-442A-4AE2-BA7E-5C698114217F}" type="presParOf" srcId="{8B6BD4EF-9543-447B-BC7A-D6B01B133952}" destId="{D8EB2C12-B802-4C3B-8AAE-0376B1D95A20}" srcOrd="2" destOrd="0" presId="urn:microsoft.com/office/officeart/2008/layout/HalfCircleOrganizationChart"/>
    <dgm:cxn modelId="{45C0F254-5C69-43F1-9F8C-34293A96014D}" type="presParOf" srcId="{8B6BD4EF-9543-447B-BC7A-D6B01B133952}" destId="{FBC5F203-42DD-433E-93E6-421F251A56A1}" srcOrd="3" destOrd="0" presId="urn:microsoft.com/office/officeart/2008/layout/HalfCircleOrganizationChart"/>
    <dgm:cxn modelId="{CB4CF849-54EA-4B1C-B037-461611A04F7A}" type="presParOf" srcId="{002DB1F1-54FB-4D9D-85B8-C803E9927765}" destId="{14060296-3683-4A3A-B7F0-858798EA2F81}" srcOrd="1" destOrd="0" presId="urn:microsoft.com/office/officeart/2008/layout/HalfCircleOrganizationChart"/>
    <dgm:cxn modelId="{47C5DDC2-3103-47E8-A1B0-C53BB1E899FF}" type="presParOf" srcId="{002DB1F1-54FB-4D9D-85B8-C803E9927765}" destId="{0D93CB1C-AB12-4A7A-B960-D8E4E4743ED8}" srcOrd="2" destOrd="0" presId="urn:microsoft.com/office/officeart/2008/layout/HalfCircleOrganizationChart"/>
    <dgm:cxn modelId="{763366AC-20E7-4FFE-B2F1-56C6EA7E1429}" type="presParOf" srcId="{B4BA5D63-AB5B-4B40-823D-0E9B622E62A4}" destId="{CC6CA8E0-8E4A-4A64-90C5-53A25381B461}" srcOrd="2" destOrd="0" presId="urn:microsoft.com/office/officeart/2008/layout/HalfCircleOrganizationChart"/>
    <dgm:cxn modelId="{43589F8C-6B70-4462-9C07-086F61D1208E}" type="presParOf" srcId="{B4BA5D63-AB5B-4B40-823D-0E9B622E62A4}" destId="{12D60803-0790-4FC1-8D06-F2BECBA8D630}" srcOrd="3" destOrd="0" presId="urn:microsoft.com/office/officeart/2008/layout/HalfCircleOrganizationChart"/>
    <dgm:cxn modelId="{25C9221F-86D4-41EF-83B9-9A08787F5DF0}" type="presParOf" srcId="{12D60803-0790-4FC1-8D06-F2BECBA8D630}" destId="{DEF06D66-7F37-4A0F-ABC2-631C606F6FA0}" srcOrd="0" destOrd="0" presId="urn:microsoft.com/office/officeart/2008/layout/HalfCircleOrganizationChart"/>
    <dgm:cxn modelId="{60DEA9E7-64FE-48CE-BBF2-01DD34809F16}" type="presParOf" srcId="{DEF06D66-7F37-4A0F-ABC2-631C606F6FA0}" destId="{272ACD28-448D-4399-BAA6-751CE5A4A174}" srcOrd="0" destOrd="0" presId="urn:microsoft.com/office/officeart/2008/layout/HalfCircleOrganizationChart"/>
    <dgm:cxn modelId="{1E1B13CC-800E-4F94-8CF4-96FE6D39F213}" type="presParOf" srcId="{DEF06D66-7F37-4A0F-ABC2-631C606F6FA0}" destId="{C738B40F-5355-4F72-A8AA-E380C5288245}" srcOrd="1" destOrd="0" presId="urn:microsoft.com/office/officeart/2008/layout/HalfCircleOrganizationChart"/>
    <dgm:cxn modelId="{C68DEBCB-7879-4C21-9A05-78B9D1B799D6}" type="presParOf" srcId="{DEF06D66-7F37-4A0F-ABC2-631C606F6FA0}" destId="{22B63E1E-8D02-45FC-A950-675E4052C315}" srcOrd="2" destOrd="0" presId="urn:microsoft.com/office/officeart/2008/layout/HalfCircleOrganizationChart"/>
    <dgm:cxn modelId="{F97C3BF2-D075-403D-850A-BAE6EC6942E1}" type="presParOf" srcId="{DEF06D66-7F37-4A0F-ABC2-631C606F6FA0}" destId="{1C2543B4-2945-42B8-858D-80DAA6C892A4}" srcOrd="3" destOrd="0" presId="urn:microsoft.com/office/officeart/2008/layout/HalfCircleOrganizationChart"/>
    <dgm:cxn modelId="{2C72A49E-6F63-4FDA-A9B4-9C8706C24DE6}" type="presParOf" srcId="{12D60803-0790-4FC1-8D06-F2BECBA8D630}" destId="{B7F47A81-D3FA-47AE-A792-CB80F475BF29}" srcOrd="1" destOrd="0" presId="urn:microsoft.com/office/officeart/2008/layout/HalfCircleOrganizationChart"/>
    <dgm:cxn modelId="{8AD5D2DA-EB38-4737-9086-3D9549243570}" type="presParOf" srcId="{12D60803-0790-4FC1-8D06-F2BECBA8D630}" destId="{CD0EB6EA-33CC-49C1-917F-ACBEF5DA7C83}" srcOrd="2" destOrd="0" presId="urn:microsoft.com/office/officeart/2008/layout/HalfCircleOrganizationChart"/>
    <dgm:cxn modelId="{A7A69274-71D2-4148-ABD1-A378AB21AE33}" type="presParOf" srcId="{2B67E83D-7CEF-45D7-980C-E3B06022B472}" destId="{29B88415-6F11-434B-BAAE-5066E67F42CB}" srcOrd="2" destOrd="0" presId="urn:microsoft.com/office/officeart/2008/layout/HalfCircleOrganizationChart"/>
    <dgm:cxn modelId="{B17687AF-4163-40FA-8F06-F72C2C89BBC3}" type="presParOf" srcId="{6B46DA05-2338-4041-8DAD-D814A74C648E}" destId="{2D3512D7-14CC-4100-82C8-2F561CA035BD}"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7A7B8F2-6AA2-4100-A2A6-CCBD7681589C}"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IN"/>
        </a:p>
      </dgm:t>
    </dgm:pt>
    <dgm:pt modelId="{A9C7A516-7450-409B-AF57-0A2D665159CE}">
      <dgm:prSet custT="1"/>
      <dgm:spPr/>
      <dgm:t>
        <a:bodyPr/>
        <a:lstStyle/>
        <a:p>
          <a:r>
            <a:rPr lang="en-IN" sz="1400" b="1" i="0" dirty="0"/>
            <a:t>DoS – 0.7916</a:t>
          </a:r>
          <a:endParaRPr lang="en-IN" sz="1400" b="1" dirty="0"/>
        </a:p>
      </dgm:t>
    </dgm:pt>
    <dgm:pt modelId="{450B43C7-CDAC-4206-A611-83F6A91CC048}" type="parTrans" cxnId="{4F1C178E-70D7-478C-B398-958E8E588DD3}">
      <dgm:prSet/>
      <dgm:spPr/>
      <dgm:t>
        <a:bodyPr/>
        <a:lstStyle/>
        <a:p>
          <a:endParaRPr lang="en-IN"/>
        </a:p>
      </dgm:t>
    </dgm:pt>
    <dgm:pt modelId="{7F8DF7C7-F931-40AD-9DB9-D955B0E2199E}" type="sibTrans" cxnId="{4F1C178E-70D7-478C-B398-958E8E588DD3}">
      <dgm:prSet/>
      <dgm:spPr/>
      <dgm:t>
        <a:bodyPr/>
        <a:lstStyle/>
        <a:p>
          <a:endParaRPr lang="en-IN"/>
        </a:p>
      </dgm:t>
    </dgm:pt>
    <dgm:pt modelId="{99A44FC9-1E9E-40A0-BB85-D68BADBA20B3}">
      <dgm:prSet custT="1"/>
      <dgm:spPr/>
      <dgm:t>
        <a:bodyPr/>
        <a:lstStyle/>
        <a:p>
          <a:r>
            <a:rPr lang="en-IN" sz="1400" b="1" dirty="0"/>
            <a:t>Fuzzing – 1.0</a:t>
          </a:r>
        </a:p>
      </dgm:t>
    </dgm:pt>
    <dgm:pt modelId="{FBA720F4-9832-4C82-B1BC-D5B63AAF7741}" type="parTrans" cxnId="{EE1AD36B-4879-4716-AAD0-38BE340B9F62}">
      <dgm:prSet/>
      <dgm:spPr/>
      <dgm:t>
        <a:bodyPr/>
        <a:lstStyle/>
        <a:p>
          <a:endParaRPr lang="en-IN"/>
        </a:p>
      </dgm:t>
    </dgm:pt>
    <dgm:pt modelId="{EFD34FC9-D390-4F1E-9A8F-B26529BCC168}" type="sibTrans" cxnId="{EE1AD36B-4879-4716-AAD0-38BE340B9F62}">
      <dgm:prSet/>
      <dgm:spPr/>
      <dgm:t>
        <a:bodyPr/>
        <a:lstStyle/>
        <a:p>
          <a:endParaRPr lang="en-IN"/>
        </a:p>
      </dgm:t>
    </dgm:pt>
    <dgm:pt modelId="{FC3667D4-ECA4-4AB4-8C27-D7ED79891B40}">
      <dgm:prSet custT="1"/>
      <dgm:spPr/>
      <dgm:t>
        <a:bodyPr/>
        <a:lstStyle/>
        <a:p>
          <a:r>
            <a:rPr lang="en-IN" sz="1400" b="1" dirty="0"/>
            <a:t>Impersonation – 0.75</a:t>
          </a:r>
        </a:p>
      </dgm:t>
    </dgm:pt>
    <dgm:pt modelId="{CF6B09A0-AE21-42A5-B145-12F89B61A0F1}" type="parTrans" cxnId="{9C1EF09E-F17B-412C-80DB-576630765509}">
      <dgm:prSet/>
      <dgm:spPr/>
      <dgm:t>
        <a:bodyPr/>
        <a:lstStyle/>
        <a:p>
          <a:endParaRPr lang="en-IN"/>
        </a:p>
      </dgm:t>
    </dgm:pt>
    <dgm:pt modelId="{53ABE713-A211-4A57-B0EB-FDED4B5760E0}" type="sibTrans" cxnId="{9C1EF09E-F17B-412C-80DB-576630765509}">
      <dgm:prSet/>
      <dgm:spPr/>
      <dgm:t>
        <a:bodyPr/>
        <a:lstStyle/>
        <a:p>
          <a:endParaRPr lang="en-IN"/>
        </a:p>
      </dgm:t>
    </dgm:pt>
    <dgm:pt modelId="{E83E42D4-6B79-4151-8AC5-1C74374B73BA}">
      <dgm:prSet custT="1"/>
      <dgm:spPr/>
      <dgm:t>
        <a:bodyPr/>
        <a:lstStyle/>
        <a:p>
          <a:r>
            <a:rPr lang="en-IN" sz="1400" b="1" dirty="0"/>
            <a:t>Normal – 0.2126</a:t>
          </a:r>
        </a:p>
      </dgm:t>
    </dgm:pt>
    <dgm:pt modelId="{5B8D4490-2AB6-41D0-AD4B-088290279CD0}" type="parTrans" cxnId="{BE4A899D-CA44-40D8-BA55-E75EEFE95DF1}">
      <dgm:prSet/>
      <dgm:spPr/>
      <dgm:t>
        <a:bodyPr/>
        <a:lstStyle/>
        <a:p>
          <a:endParaRPr lang="en-IN"/>
        </a:p>
      </dgm:t>
    </dgm:pt>
    <dgm:pt modelId="{71062C11-29D8-4BA7-9612-EA24A38C43B6}" type="sibTrans" cxnId="{BE4A899D-CA44-40D8-BA55-E75EEFE95DF1}">
      <dgm:prSet/>
      <dgm:spPr/>
      <dgm:t>
        <a:bodyPr/>
        <a:lstStyle/>
        <a:p>
          <a:endParaRPr lang="en-IN"/>
        </a:p>
      </dgm:t>
    </dgm:pt>
    <dgm:pt modelId="{0769C174-A992-4FCC-8E5C-F1D2C42EA566}" type="pres">
      <dgm:prSet presAssocID="{97A7B8F2-6AA2-4100-A2A6-CCBD7681589C}" presName="Name0" presStyleCnt="0">
        <dgm:presLayoutVars>
          <dgm:dir/>
          <dgm:animLvl val="lvl"/>
          <dgm:resizeHandles val="exact"/>
        </dgm:presLayoutVars>
      </dgm:prSet>
      <dgm:spPr/>
    </dgm:pt>
    <dgm:pt modelId="{FBBF4789-D2DA-423D-9C88-4622DAFEE1FF}" type="pres">
      <dgm:prSet presAssocID="{A9C7A516-7450-409B-AF57-0A2D665159CE}" presName="linNode" presStyleCnt="0"/>
      <dgm:spPr/>
    </dgm:pt>
    <dgm:pt modelId="{7CB9E8AB-D310-48D1-86CA-94BCD3E30E58}" type="pres">
      <dgm:prSet presAssocID="{A9C7A516-7450-409B-AF57-0A2D665159CE}" presName="parentText" presStyleLbl="node1" presStyleIdx="0" presStyleCnt="4">
        <dgm:presLayoutVars>
          <dgm:chMax val="1"/>
          <dgm:bulletEnabled val="1"/>
        </dgm:presLayoutVars>
      </dgm:prSet>
      <dgm:spPr/>
    </dgm:pt>
    <dgm:pt modelId="{06FA6B9F-E84A-4991-968D-30C1751112BC}" type="pres">
      <dgm:prSet presAssocID="{7F8DF7C7-F931-40AD-9DB9-D955B0E2199E}" presName="sp" presStyleCnt="0"/>
      <dgm:spPr/>
    </dgm:pt>
    <dgm:pt modelId="{9E305AA9-7597-4393-95E1-B261EB647012}" type="pres">
      <dgm:prSet presAssocID="{99A44FC9-1E9E-40A0-BB85-D68BADBA20B3}" presName="linNode" presStyleCnt="0"/>
      <dgm:spPr/>
    </dgm:pt>
    <dgm:pt modelId="{9ABE3EBB-3FA1-434A-B70C-863FBF65DD4F}" type="pres">
      <dgm:prSet presAssocID="{99A44FC9-1E9E-40A0-BB85-D68BADBA20B3}" presName="parentText" presStyleLbl="node1" presStyleIdx="1" presStyleCnt="4" custScaleX="102498" custLinFactNeighborX="-1406" custLinFactNeighborY="1013">
        <dgm:presLayoutVars>
          <dgm:chMax val="1"/>
          <dgm:bulletEnabled val="1"/>
        </dgm:presLayoutVars>
      </dgm:prSet>
      <dgm:spPr/>
    </dgm:pt>
    <dgm:pt modelId="{931B1032-922C-468D-AC2A-955BE02111A6}" type="pres">
      <dgm:prSet presAssocID="{EFD34FC9-D390-4F1E-9A8F-B26529BCC168}" presName="sp" presStyleCnt="0"/>
      <dgm:spPr/>
    </dgm:pt>
    <dgm:pt modelId="{935EEC61-377C-45FC-A79D-32C903B8F336}" type="pres">
      <dgm:prSet presAssocID="{FC3667D4-ECA4-4AB4-8C27-D7ED79891B40}" presName="linNode" presStyleCnt="0"/>
      <dgm:spPr/>
    </dgm:pt>
    <dgm:pt modelId="{B658FD59-4CF7-4CE8-A96E-5EF64AED5713}" type="pres">
      <dgm:prSet presAssocID="{FC3667D4-ECA4-4AB4-8C27-D7ED79891B40}" presName="parentText" presStyleLbl="node1" presStyleIdx="2" presStyleCnt="4">
        <dgm:presLayoutVars>
          <dgm:chMax val="1"/>
          <dgm:bulletEnabled val="1"/>
        </dgm:presLayoutVars>
      </dgm:prSet>
      <dgm:spPr/>
    </dgm:pt>
    <dgm:pt modelId="{17F875A3-B5EC-4A75-911B-02562C094212}" type="pres">
      <dgm:prSet presAssocID="{53ABE713-A211-4A57-B0EB-FDED4B5760E0}" presName="sp" presStyleCnt="0"/>
      <dgm:spPr/>
    </dgm:pt>
    <dgm:pt modelId="{8DB563B3-E737-4954-9EE6-AF99F6803891}" type="pres">
      <dgm:prSet presAssocID="{E83E42D4-6B79-4151-8AC5-1C74374B73BA}" presName="linNode" presStyleCnt="0"/>
      <dgm:spPr/>
    </dgm:pt>
    <dgm:pt modelId="{5BF2929E-5654-4072-B264-5DB50F3BF3AD}" type="pres">
      <dgm:prSet presAssocID="{E83E42D4-6B79-4151-8AC5-1C74374B73BA}" presName="parentText" presStyleLbl="node1" presStyleIdx="3" presStyleCnt="4">
        <dgm:presLayoutVars>
          <dgm:chMax val="1"/>
          <dgm:bulletEnabled val="1"/>
        </dgm:presLayoutVars>
      </dgm:prSet>
      <dgm:spPr/>
    </dgm:pt>
  </dgm:ptLst>
  <dgm:cxnLst>
    <dgm:cxn modelId="{B9A99B1C-8F4B-41B0-892D-FF6D628434D4}" type="presOf" srcId="{FC3667D4-ECA4-4AB4-8C27-D7ED79891B40}" destId="{B658FD59-4CF7-4CE8-A96E-5EF64AED5713}" srcOrd="0" destOrd="0" presId="urn:microsoft.com/office/officeart/2005/8/layout/vList5"/>
    <dgm:cxn modelId="{25C0F230-A3CD-443F-9050-858B4B8C5C58}" type="presOf" srcId="{E83E42D4-6B79-4151-8AC5-1C74374B73BA}" destId="{5BF2929E-5654-4072-B264-5DB50F3BF3AD}" srcOrd="0" destOrd="0" presId="urn:microsoft.com/office/officeart/2005/8/layout/vList5"/>
    <dgm:cxn modelId="{EE1AD36B-4879-4716-AAD0-38BE340B9F62}" srcId="{97A7B8F2-6AA2-4100-A2A6-CCBD7681589C}" destId="{99A44FC9-1E9E-40A0-BB85-D68BADBA20B3}" srcOrd="1" destOrd="0" parTransId="{FBA720F4-9832-4C82-B1BC-D5B63AAF7741}" sibTransId="{EFD34FC9-D390-4F1E-9A8F-B26529BCC168}"/>
    <dgm:cxn modelId="{C5CB7681-3CF1-4984-AF7A-517091472E13}" type="presOf" srcId="{99A44FC9-1E9E-40A0-BB85-D68BADBA20B3}" destId="{9ABE3EBB-3FA1-434A-B70C-863FBF65DD4F}" srcOrd="0" destOrd="0" presId="urn:microsoft.com/office/officeart/2005/8/layout/vList5"/>
    <dgm:cxn modelId="{4F1C178E-70D7-478C-B398-958E8E588DD3}" srcId="{97A7B8F2-6AA2-4100-A2A6-CCBD7681589C}" destId="{A9C7A516-7450-409B-AF57-0A2D665159CE}" srcOrd="0" destOrd="0" parTransId="{450B43C7-CDAC-4206-A611-83F6A91CC048}" sibTransId="{7F8DF7C7-F931-40AD-9DB9-D955B0E2199E}"/>
    <dgm:cxn modelId="{BE4A899D-CA44-40D8-BA55-E75EEFE95DF1}" srcId="{97A7B8F2-6AA2-4100-A2A6-CCBD7681589C}" destId="{E83E42D4-6B79-4151-8AC5-1C74374B73BA}" srcOrd="3" destOrd="0" parTransId="{5B8D4490-2AB6-41D0-AD4B-088290279CD0}" sibTransId="{71062C11-29D8-4BA7-9612-EA24A38C43B6}"/>
    <dgm:cxn modelId="{9C1EF09E-F17B-412C-80DB-576630765509}" srcId="{97A7B8F2-6AA2-4100-A2A6-CCBD7681589C}" destId="{FC3667D4-ECA4-4AB4-8C27-D7ED79891B40}" srcOrd="2" destOrd="0" parTransId="{CF6B09A0-AE21-42A5-B145-12F89B61A0F1}" sibTransId="{53ABE713-A211-4A57-B0EB-FDED4B5760E0}"/>
    <dgm:cxn modelId="{1FB24EC5-DB97-480B-BC95-AF8E94C10A13}" type="presOf" srcId="{97A7B8F2-6AA2-4100-A2A6-CCBD7681589C}" destId="{0769C174-A992-4FCC-8E5C-F1D2C42EA566}" srcOrd="0" destOrd="0" presId="urn:microsoft.com/office/officeart/2005/8/layout/vList5"/>
    <dgm:cxn modelId="{47EAB4EC-C340-43CB-813E-8C19060F45D6}" type="presOf" srcId="{A9C7A516-7450-409B-AF57-0A2D665159CE}" destId="{7CB9E8AB-D310-48D1-86CA-94BCD3E30E58}" srcOrd="0" destOrd="0" presId="urn:microsoft.com/office/officeart/2005/8/layout/vList5"/>
    <dgm:cxn modelId="{9014BDEE-FB4B-4C1F-AAB4-2E349B0F2003}" type="presParOf" srcId="{0769C174-A992-4FCC-8E5C-F1D2C42EA566}" destId="{FBBF4789-D2DA-423D-9C88-4622DAFEE1FF}" srcOrd="0" destOrd="0" presId="urn:microsoft.com/office/officeart/2005/8/layout/vList5"/>
    <dgm:cxn modelId="{4CCBD567-895E-4681-A25D-81AF3A371EA5}" type="presParOf" srcId="{FBBF4789-D2DA-423D-9C88-4622DAFEE1FF}" destId="{7CB9E8AB-D310-48D1-86CA-94BCD3E30E58}" srcOrd="0" destOrd="0" presId="urn:microsoft.com/office/officeart/2005/8/layout/vList5"/>
    <dgm:cxn modelId="{03F6D59C-C303-46F5-B7C3-6235681A27CE}" type="presParOf" srcId="{0769C174-A992-4FCC-8E5C-F1D2C42EA566}" destId="{06FA6B9F-E84A-4991-968D-30C1751112BC}" srcOrd="1" destOrd="0" presId="urn:microsoft.com/office/officeart/2005/8/layout/vList5"/>
    <dgm:cxn modelId="{805EAB27-A05A-4B46-BDB0-2E7FA7930075}" type="presParOf" srcId="{0769C174-A992-4FCC-8E5C-F1D2C42EA566}" destId="{9E305AA9-7597-4393-95E1-B261EB647012}" srcOrd="2" destOrd="0" presId="urn:microsoft.com/office/officeart/2005/8/layout/vList5"/>
    <dgm:cxn modelId="{B38F5CBC-8911-4ADD-9F4F-571E1739C51D}" type="presParOf" srcId="{9E305AA9-7597-4393-95E1-B261EB647012}" destId="{9ABE3EBB-3FA1-434A-B70C-863FBF65DD4F}" srcOrd="0" destOrd="0" presId="urn:microsoft.com/office/officeart/2005/8/layout/vList5"/>
    <dgm:cxn modelId="{7F13DC18-8619-42BD-B76B-4D54D2AE8D2C}" type="presParOf" srcId="{0769C174-A992-4FCC-8E5C-F1D2C42EA566}" destId="{931B1032-922C-468D-AC2A-955BE02111A6}" srcOrd="3" destOrd="0" presId="urn:microsoft.com/office/officeart/2005/8/layout/vList5"/>
    <dgm:cxn modelId="{B2B816F1-78CA-4004-9C82-B2E8DD204D74}" type="presParOf" srcId="{0769C174-A992-4FCC-8E5C-F1D2C42EA566}" destId="{935EEC61-377C-45FC-A79D-32C903B8F336}" srcOrd="4" destOrd="0" presId="urn:microsoft.com/office/officeart/2005/8/layout/vList5"/>
    <dgm:cxn modelId="{51980DB4-B9D6-45A8-9E18-FF4680BFFDD5}" type="presParOf" srcId="{935EEC61-377C-45FC-A79D-32C903B8F336}" destId="{B658FD59-4CF7-4CE8-A96E-5EF64AED5713}" srcOrd="0" destOrd="0" presId="urn:microsoft.com/office/officeart/2005/8/layout/vList5"/>
    <dgm:cxn modelId="{2ACF7A03-133F-4E48-9C05-56DB3D9D7E26}" type="presParOf" srcId="{0769C174-A992-4FCC-8E5C-F1D2C42EA566}" destId="{17F875A3-B5EC-4A75-911B-02562C094212}" srcOrd="5" destOrd="0" presId="urn:microsoft.com/office/officeart/2005/8/layout/vList5"/>
    <dgm:cxn modelId="{5071C5C5-6594-4F1D-B3C9-5C0FA9A6CAEB}" type="presParOf" srcId="{0769C174-A992-4FCC-8E5C-F1D2C42EA566}" destId="{8DB563B3-E737-4954-9EE6-AF99F6803891}" srcOrd="6" destOrd="0" presId="urn:microsoft.com/office/officeart/2005/8/layout/vList5"/>
    <dgm:cxn modelId="{AF116B63-FF13-48D4-809E-D0E2EF840DCF}" type="presParOf" srcId="{8DB563B3-E737-4954-9EE6-AF99F6803891}" destId="{5BF2929E-5654-4072-B264-5DB50F3BF3AD}"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7A7B8F2-6AA2-4100-A2A6-CCBD7681589C}"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IN"/>
        </a:p>
      </dgm:t>
    </dgm:pt>
    <dgm:pt modelId="{A9C7A516-7450-409B-AF57-0A2D665159CE}">
      <dgm:prSet custT="1"/>
      <dgm:spPr/>
      <dgm:t>
        <a:bodyPr/>
        <a:lstStyle/>
        <a:p>
          <a:r>
            <a:rPr lang="en-IN" sz="1400" b="1" i="0" dirty="0"/>
            <a:t>DoS -  0</a:t>
          </a:r>
          <a:endParaRPr lang="en-IN" sz="1400" b="1" dirty="0"/>
        </a:p>
      </dgm:t>
    </dgm:pt>
    <dgm:pt modelId="{450B43C7-CDAC-4206-A611-83F6A91CC048}" type="parTrans" cxnId="{4F1C178E-70D7-478C-B398-958E8E588DD3}">
      <dgm:prSet/>
      <dgm:spPr/>
      <dgm:t>
        <a:bodyPr/>
        <a:lstStyle/>
        <a:p>
          <a:endParaRPr lang="en-IN"/>
        </a:p>
      </dgm:t>
    </dgm:pt>
    <dgm:pt modelId="{7F8DF7C7-F931-40AD-9DB9-D955B0E2199E}" type="sibTrans" cxnId="{4F1C178E-70D7-478C-B398-958E8E588DD3}">
      <dgm:prSet/>
      <dgm:spPr/>
      <dgm:t>
        <a:bodyPr/>
        <a:lstStyle/>
        <a:p>
          <a:endParaRPr lang="en-IN"/>
        </a:p>
      </dgm:t>
    </dgm:pt>
    <dgm:pt modelId="{99A44FC9-1E9E-40A0-BB85-D68BADBA20B3}">
      <dgm:prSet custT="1"/>
      <dgm:spPr/>
      <dgm:t>
        <a:bodyPr/>
        <a:lstStyle/>
        <a:p>
          <a:r>
            <a:rPr lang="en-IN" sz="1400" b="1" dirty="0"/>
            <a:t>Fuzzing – 0.33</a:t>
          </a:r>
        </a:p>
      </dgm:t>
    </dgm:pt>
    <dgm:pt modelId="{FBA720F4-9832-4C82-B1BC-D5B63AAF7741}" type="parTrans" cxnId="{EE1AD36B-4879-4716-AAD0-38BE340B9F62}">
      <dgm:prSet/>
      <dgm:spPr/>
      <dgm:t>
        <a:bodyPr/>
        <a:lstStyle/>
        <a:p>
          <a:endParaRPr lang="en-IN"/>
        </a:p>
      </dgm:t>
    </dgm:pt>
    <dgm:pt modelId="{EFD34FC9-D390-4F1E-9A8F-B26529BCC168}" type="sibTrans" cxnId="{EE1AD36B-4879-4716-AAD0-38BE340B9F62}">
      <dgm:prSet/>
      <dgm:spPr/>
      <dgm:t>
        <a:bodyPr/>
        <a:lstStyle/>
        <a:p>
          <a:endParaRPr lang="en-IN"/>
        </a:p>
      </dgm:t>
    </dgm:pt>
    <dgm:pt modelId="{FC3667D4-ECA4-4AB4-8C27-D7ED79891B40}">
      <dgm:prSet custT="1"/>
      <dgm:spPr/>
      <dgm:t>
        <a:bodyPr/>
        <a:lstStyle/>
        <a:p>
          <a:r>
            <a:rPr lang="en-IN" sz="1400" b="1" dirty="0"/>
            <a:t>Impersonation – 0.8235</a:t>
          </a:r>
        </a:p>
      </dgm:t>
    </dgm:pt>
    <dgm:pt modelId="{CF6B09A0-AE21-42A5-B145-12F89B61A0F1}" type="parTrans" cxnId="{9C1EF09E-F17B-412C-80DB-576630765509}">
      <dgm:prSet/>
      <dgm:spPr/>
      <dgm:t>
        <a:bodyPr/>
        <a:lstStyle/>
        <a:p>
          <a:endParaRPr lang="en-IN"/>
        </a:p>
      </dgm:t>
    </dgm:pt>
    <dgm:pt modelId="{53ABE713-A211-4A57-B0EB-FDED4B5760E0}" type="sibTrans" cxnId="{9C1EF09E-F17B-412C-80DB-576630765509}">
      <dgm:prSet/>
      <dgm:spPr/>
      <dgm:t>
        <a:bodyPr/>
        <a:lstStyle/>
        <a:p>
          <a:endParaRPr lang="en-IN"/>
        </a:p>
      </dgm:t>
    </dgm:pt>
    <dgm:pt modelId="{E83E42D4-6B79-4151-8AC5-1C74374B73BA}">
      <dgm:prSet custT="1"/>
      <dgm:spPr/>
      <dgm:t>
        <a:bodyPr/>
        <a:lstStyle/>
        <a:p>
          <a:r>
            <a:rPr lang="en-IN" sz="1400" b="1" dirty="0"/>
            <a:t>Normal – 0.0004</a:t>
          </a:r>
        </a:p>
      </dgm:t>
    </dgm:pt>
    <dgm:pt modelId="{5B8D4490-2AB6-41D0-AD4B-088290279CD0}" type="parTrans" cxnId="{BE4A899D-CA44-40D8-BA55-E75EEFE95DF1}">
      <dgm:prSet/>
      <dgm:spPr/>
      <dgm:t>
        <a:bodyPr/>
        <a:lstStyle/>
        <a:p>
          <a:endParaRPr lang="en-IN"/>
        </a:p>
      </dgm:t>
    </dgm:pt>
    <dgm:pt modelId="{71062C11-29D8-4BA7-9612-EA24A38C43B6}" type="sibTrans" cxnId="{BE4A899D-CA44-40D8-BA55-E75EEFE95DF1}">
      <dgm:prSet/>
      <dgm:spPr/>
      <dgm:t>
        <a:bodyPr/>
        <a:lstStyle/>
        <a:p>
          <a:endParaRPr lang="en-IN"/>
        </a:p>
      </dgm:t>
    </dgm:pt>
    <dgm:pt modelId="{0769C174-A992-4FCC-8E5C-F1D2C42EA566}" type="pres">
      <dgm:prSet presAssocID="{97A7B8F2-6AA2-4100-A2A6-CCBD7681589C}" presName="Name0" presStyleCnt="0">
        <dgm:presLayoutVars>
          <dgm:dir/>
          <dgm:animLvl val="lvl"/>
          <dgm:resizeHandles val="exact"/>
        </dgm:presLayoutVars>
      </dgm:prSet>
      <dgm:spPr/>
    </dgm:pt>
    <dgm:pt modelId="{FBBF4789-D2DA-423D-9C88-4622DAFEE1FF}" type="pres">
      <dgm:prSet presAssocID="{A9C7A516-7450-409B-AF57-0A2D665159CE}" presName="linNode" presStyleCnt="0"/>
      <dgm:spPr/>
    </dgm:pt>
    <dgm:pt modelId="{7CB9E8AB-D310-48D1-86CA-94BCD3E30E58}" type="pres">
      <dgm:prSet presAssocID="{A9C7A516-7450-409B-AF57-0A2D665159CE}" presName="parentText" presStyleLbl="node1" presStyleIdx="0" presStyleCnt="4">
        <dgm:presLayoutVars>
          <dgm:chMax val="1"/>
          <dgm:bulletEnabled val="1"/>
        </dgm:presLayoutVars>
      </dgm:prSet>
      <dgm:spPr/>
    </dgm:pt>
    <dgm:pt modelId="{06FA6B9F-E84A-4991-968D-30C1751112BC}" type="pres">
      <dgm:prSet presAssocID="{7F8DF7C7-F931-40AD-9DB9-D955B0E2199E}" presName="sp" presStyleCnt="0"/>
      <dgm:spPr/>
    </dgm:pt>
    <dgm:pt modelId="{9E305AA9-7597-4393-95E1-B261EB647012}" type="pres">
      <dgm:prSet presAssocID="{99A44FC9-1E9E-40A0-BB85-D68BADBA20B3}" presName="linNode" presStyleCnt="0"/>
      <dgm:spPr/>
    </dgm:pt>
    <dgm:pt modelId="{9ABE3EBB-3FA1-434A-B70C-863FBF65DD4F}" type="pres">
      <dgm:prSet presAssocID="{99A44FC9-1E9E-40A0-BB85-D68BADBA20B3}" presName="parentText" presStyleLbl="node1" presStyleIdx="1" presStyleCnt="4" custLinFactNeighborX="1569" custLinFactNeighborY="4475">
        <dgm:presLayoutVars>
          <dgm:chMax val="1"/>
          <dgm:bulletEnabled val="1"/>
        </dgm:presLayoutVars>
      </dgm:prSet>
      <dgm:spPr/>
    </dgm:pt>
    <dgm:pt modelId="{931B1032-922C-468D-AC2A-955BE02111A6}" type="pres">
      <dgm:prSet presAssocID="{EFD34FC9-D390-4F1E-9A8F-B26529BCC168}" presName="sp" presStyleCnt="0"/>
      <dgm:spPr/>
    </dgm:pt>
    <dgm:pt modelId="{935EEC61-377C-45FC-A79D-32C903B8F336}" type="pres">
      <dgm:prSet presAssocID="{FC3667D4-ECA4-4AB4-8C27-D7ED79891B40}" presName="linNode" presStyleCnt="0"/>
      <dgm:spPr/>
    </dgm:pt>
    <dgm:pt modelId="{B658FD59-4CF7-4CE8-A96E-5EF64AED5713}" type="pres">
      <dgm:prSet presAssocID="{FC3667D4-ECA4-4AB4-8C27-D7ED79891B40}" presName="parentText" presStyleLbl="node1" presStyleIdx="2" presStyleCnt="4">
        <dgm:presLayoutVars>
          <dgm:chMax val="1"/>
          <dgm:bulletEnabled val="1"/>
        </dgm:presLayoutVars>
      </dgm:prSet>
      <dgm:spPr/>
    </dgm:pt>
    <dgm:pt modelId="{17F875A3-B5EC-4A75-911B-02562C094212}" type="pres">
      <dgm:prSet presAssocID="{53ABE713-A211-4A57-B0EB-FDED4B5760E0}" presName="sp" presStyleCnt="0"/>
      <dgm:spPr/>
    </dgm:pt>
    <dgm:pt modelId="{8DB563B3-E737-4954-9EE6-AF99F6803891}" type="pres">
      <dgm:prSet presAssocID="{E83E42D4-6B79-4151-8AC5-1C74374B73BA}" presName="linNode" presStyleCnt="0"/>
      <dgm:spPr/>
    </dgm:pt>
    <dgm:pt modelId="{5BF2929E-5654-4072-B264-5DB50F3BF3AD}" type="pres">
      <dgm:prSet presAssocID="{E83E42D4-6B79-4151-8AC5-1C74374B73BA}" presName="parentText" presStyleLbl="node1" presStyleIdx="3" presStyleCnt="4">
        <dgm:presLayoutVars>
          <dgm:chMax val="1"/>
          <dgm:bulletEnabled val="1"/>
        </dgm:presLayoutVars>
      </dgm:prSet>
      <dgm:spPr/>
    </dgm:pt>
  </dgm:ptLst>
  <dgm:cxnLst>
    <dgm:cxn modelId="{B9A99B1C-8F4B-41B0-892D-FF6D628434D4}" type="presOf" srcId="{FC3667D4-ECA4-4AB4-8C27-D7ED79891B40}" destId="{B658FD59-4CF7-4CE8-A96E-5EF64AED5713}" srcOrd="0" destOrd="0" presId="urn:microsoft.com/office/officeart/2005/8/layout/vList5"/>
    <dgm:cxn modelId="{25C0F230-A3CD-443F-9050-858B4B8C5C58}" type="presOf" srcId="{E83E42D4-6B79-4151-8AC5-1C74374B73BA}" destId="{5BF2929E-5654-4072-B264-5DB50F3BF3AD}" srcOrd="0" destOrd="0" presId="urn:microsoft.com/office/officeart/2005/8/layout/vList5"/>
    <dgm:cxn modelId="{EE1AD36B-4879-4716-AAD0-38BE340B9F62}" srcId="{97A7B8F2-6AA2-4100-A2A6-CCBD7681589C}" destId="{99A44FC9-1E9E-40A0-BB85-D68BADBA20B3}" srcOrd="1" destOrd="0" parTransId="{FBA720F4-9832-4C82-B1BC-D5B63AAF7741}" sibTransId="{EFD34FC9-D390-4F1E-9A8F-B26529BCC168}"/>
    <dgm:cxn modelId="{C5CB7681-3CF1-4984-AF7A-517091472E13}" type="presOf" srcId="{99A44FC9-1E9E-40A0-BB85-D68BADBA20B3}" destId="{9ABE3EBB-3FA1-434A-B70C-863FBF65DD4F}" srcOrd="0" destOrd="0" presId="urn:microsoft.com/office/officeart/2005/8/layout/vList5"/>
    <dgm:cxn modelId="{4F1C178E-70D7-478C-B398-958E8E588DD3}" srcId="{97A7B8F2-6AA2-4100-A2A6-CCBD7681589C}" destId="{A9C7A516-7450-409B-AF57-0A2D665159CE}" srcOrd="0" destOrd="0" parTransId="{450B43C7-CDAC-4206-A611-83F6A91CC048}" sibTransId="{7F8DF7C7-F931-40AD-9DB9-D955B0E2199E}"/>
    <dgm:cxn modelId="{BE4A899D-CA44-40D8-BA55-E75EEFE95DF1}" srcId="{97A7B8F2-6AA2-4100-A2A6-CCBD7681589C}" destId="{E83E42D4-6B79-4151-8AC5-1C74374B73BA}" srcOrd="3" destOrd="0" parTransId="{5B8D4490-2AB6-41D0-AD4B-088290279CD0}" sibTransId="{71062C11-29D8-4BA7-9612-EA24A38C43B6}"/>
    <dgm:cxn modelId="{9C1EF09E-F17B-412C-80DB-576630765509}" srcId="{97A7B8F2-6AA2-4100-A2A6-CCBD7681589C}" destId="{FC3667D4-ECA4-4AB4-8C27-D7ED79891B40}" srcOrd="2" destOrd="0" parTransId="{CF6B09A0-AE21-42A5-B145-12F89B61A0F1}" sibTransId="{53ABE713-A211-4A57-B0EB-FDED4B5760E0}"/>
    <dgm:cxn modelId="{1FB24EC5-DB97-480B-BC95-AF8E94C10A13}" type="presOf" srcId="{97A7B8F2-6AA2-4100-A2A6-CCBD7681589C}" destId="{0769C174-A992-4FCC-8E5C-F1D2C42EA566}" srcOrd="0" destOrd="0" presId="urn:microsoft.com/office/officeart/2005/8/layout/vList5"/>
    <dgm:cxn modelId="{47EAB4EC-C340-43CB-813E-8C19060F45D6}" type="presOf" srcId="{A9C7A516-7450-409B-AF57-0A2D665159CE}" destId="{7CB9E8AB-D310-48D1-86CA-94BCD3E30E58}" srcOrd="0" destOrd="0" presId="urn:microsoft.com/office/officeart/2005/8/layout/vList5"/>
    <dgm:cxn modelId="{9014BDEE-FB4B-4C1F-AAB4-2E349B0F2003}" type="presParOf" srcId="{0769C174-A992-4FCC-8E5C-F1D2C42EA566}" destId="{FBBF4789-D2DA-423D-9C88-4622DAFEE1FF}" srcOrd="0" destOrd="0" presId="urn:microsoft.com/office/officeart/2005/8/layout/vList5"/>
    <dgm:cxn modelId="{4CCBD567-895E-4681-A25D-81AF3A371EA5}" type="presParOf" srcId="{FBBF4789-D2DA-423D-9C88-4622DAFEE1FF}" destId="{7CB9E8AB-D310-48D1-86CA-94BCD3E30E58}" srcOrd="0" destOrd="0" presId="urn:microsoft.com/office/officeart/2005/8/layout/vList5"/>
    <dgm:cxn modelId="{03F6D59C-C303-46F5-B7C3-6235681A27CE}" type="presParOf" srcId="{0769C174-A992-4FCC-8E5C-F1D2C42EA566}" destId="{06FA6B9F-E84A-4991-968D-30C1751112BC}" srcOrd="1" destOrd="0" presId="urn:microsoft.com/office/officeart/2005/8/layout/vList5"/>
    <dgm:cxn modelId="{805EAB27-A05A-4B46-BDB0-2E7FA7930075}" type="presParOf" srcId="{0769C174-A992-4FCC-8E5C-F1D2C42EA566}" destId="{9E305AA9-7597-4393-95E1-B261EB647012}" srcOrd="2" destOrd="0" presId="urn:microsoft.com/office/officeart/2005/8/layout/vList5"/>
    <dgm:cxn modelId="{B38F5CBC-8911-4ADD-9F4F-571E1739C51D}" type="presParOf" srcId="{9E305AA9-7597-4393-95E1-B261EB647012}" destId="{9ABE3EBB-3FA1-434A-B70C-863FBF65DD4F}" srcOrd="0" destOrd="0" presId="urn:microsoft.com/office/officeart/2005/8/layout/vList5"/>
    <dgm:cxn modelId="{7F13DC18-8619-42BD-B76B-4D54D2AE8D2C}" type="presParOf" srcId="{0769C174-A992-4FCC-8E5C-F1D2C42EA566}" destId="{931B1032-922C-468D-AC2A-955BE02111A6}" srcOrd="3" destOrd="0" presId="urn:microsoft.com/office/officeart/2005/8/layout/vList5"/>
    <dgm:cxn modelId="{B2B816F1-78CA-4004-9C82-B2E8DD204D74}" type="presParOf" srcId="{0769C174-A992-4FCC-8E5C-F1D2C42EA566}" destId="{935EEC61-377C-45FC-A79D-32C903B8F336}" srcOrd="4" destOrd="0" presId="urn:microsoft.com/office/officeart/2005/8/layout/vList5"/>
    <dgm:cxn modelId="{51980DB4-B9D6-45A8-9E18-FF4680BFFDD5}" type="presParOf" srcId="{935EEC61-377C-45FC-A79D-32C903B8F336}" destId="{B658FD59-4CF7-4CE8-A96E-5EF64AED5713}" srcOrd="0" destOrd="0" presId="urn:microsoft.com/office/officeart/2005/8/layout/vList5"/>
    <dgm:cxn modelId="{2ACF7A03-133F-4E48-9C05-56DB3D9D7E26}" type="presParOf" srcId="{0769C174-A992-4FCC-8E5C-F1D2C42EA566}" destId="{17F875A3-B5EC-4A75-911B-02562C094212}" srcOrd="5" destOrd="0" presId="urn:microsoft.com/office/officeart/2005/8/layout/vList5"/>
    <dgm:cxn modelId="{5071C5C5-6594-4F1D-B3C9-5C0FA9A6CAEB}" type="presParOf" srcId="{0769C174-A992-4FCC-8E5C-F1D2C42EA566}" destId="{8DB563B3-E737-4954-9EE6-AF99F6803891}" srcOrd="6" destOrd="0" presId="urn:microsoft.com/office/officeart/2005/8/layout/vList5"/>
    <dgm:cxn modelId="{AF116B63-FF13-48D4-809E-D0E2EF840DCF}" type="presParOf" srcId="{8DB563B3-E737-4954-9EE6-AF99F6803891}" destId="{5BF2929E-5654-4072-B264-5DB50F3BF3AD}" srcOrd="0" destOrd="0" presId="urn:microsoft.com/office/officeart/2005/8/layout/vList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7A7B8F2-6AA2-4100-A2A6-CCBD7681589C}" type="doc">
      <dgm:prSet loTypeId="urn:microsoft.com/office/officeart/2005/8/layout/vList5" loCatId="list" qsTypeId="urn:microsoft.com/office/officeart/2005/8/quickstyle/simple1" qsCatId="simple" csTypeId="urn:microsoft.com/office/officeart/2005/8/colors/colorful2" csCatId="colorful"/>
      <dgm:spPr/>
      <dgm:t>
        <a:bodyPr/>
        <a:lstStyle/>
        <a:p>
          <a:endParaRPr lang="en-IN"/>
        </a:p>
      </dgm:t>
    </dgm:pt>
    <dgm:pt modelId="{A9C7A516-7450-409B-AF57-0A2D665159CE}">
      <dgm:prSet custT="1"/>
      <dgm:spPr/>
      <dgm:t>
        <a:bodyPr/>
        <a:lstStyle/>
        <a:p>
          <a:r>
            <a:rPr lang="en-IN" sz="1400" b="1" i="0" dirty="0"/>
            <a:t>DoS -  0</a:t>
          </a:r>
          <a:endParaRPr lang="en-IN" sz="1400" b="1" dirty="0"/>
        </a:p>
      </dgm:t>
    </dgm:pt>
    <dgm:pt modelId="{450B43C7-CDAC-4206-A611-83F6A91CC048}" type="parTrans" cxnId="{4F1C178E-70D7-478C-B398-958E8E588DD3}">
      <dgm:prSet/>
      <dgm:spPr/>
      <dgm:t>
        <a:bodyPr/>
        <a:lstStyle/>
        <a:p>
          <a:endParaRPr lang="en-IN"/>
        </a:p>
      </dgm:t>
    </dgm:pt>
    <dgm:pt modelId="{7F8DF7C7-F931-40AD-9DB9-D955B0E2199E}" type="sibTrans" cxnId="{4F1C178E-70D7-478C-B398-958E8E588DD3}">
      <dgm:prSet/>
      <dgm:spPr/>
      <dgm:t>
        <a:bodyPr/>
        <a:lstStyle/>
        <a:p>
          <a:endParaRPr lang="en-IN"/>
        </a:p>
      </dgm:t>
    </dgm:pt>
    <dgm:pt modelId="{99A44FC9-1E9E-40A0-BB85-D68BADBA20B3}">
      <dgm:prSet custT="1"/>
      <dgm:spPr/>
      <dgm:t>
        <a:bodyPr/>
        <a:lstStyle/>
        <a:p>
          <a:r>
            <a:rPr lang="en-IN" sz="1400" b="1" dirty="0"/>
            <a:t>Fuzzing – 0.33</a:t>
          </a:r>
        </a:p>
      </dgm:t>
    </dgm:pt>
    <dgm:pt modelId="{FBA720F4-9832-4C82-B1BC-D5B63AAF7741}" type="parTrans" cxnId="{EE1AD36B-4879-4716-AAD0-38BE340B9F62}">
      <dgm:prSet/>
      <dgm:spPr/>
      <dgm:t>
        <a:bodyPr/>
        <a:lstStyle/>
        <a:p>
          <a:endParaRPr lang="en-IN"/>
        </a:p>
      </dgm:t>
    </dgm:pt>
    <dgm:pt modelId="{EFD34FC9-D390-4F1E-9A8F-B26529BCC168}" type="sibTrans" cxnId="{EE1AD36B-4879-4716-AAD0-38BE340B9F62}">
      <dgm:prSet/>
      <dgm:spPr/>
      <dgm:t>
        <a:bodyPr/>
        <a:lstStyle/>
        <a:p>
          <a:endParaRPr lang="en-IN"/>
        </a:p>
      </dgm:t>
    </dgm:pt>
    <dgm:pt modelId="{FC3667D4-ECA4-4AB4-8C27-D7ED79891B40}">
      <dgm:prSet custT="1"/>
      <dgm:spPr/>
      <dgm:t>
        <a:bodyPr/>
        <a:lstStyle/>
        <a:p>
          <a:r>
            <a:rPr lang="en-IN" sz="1400" b="1" dirty="0"/>
            <a:t>Impersonation – 0.8235</a:t>
          </a:r>
        </a:p>
      </dgm:t>
    </dgm:pt>
    <dgm:pt modelId="{CF6B09A0-AE21-42A5-B145-12F89B61A0F1}" type="parTrans" cxnId="{9C1EF09E-F17B-412C-80DB-576630765509}">
      <dgm:prSet/>
      <dgm:spPr/>
      <dgm:t>
        <a:bodyPr/>
        <a:lstStyle/>
        <a:p>
          <a:endParaRPr lang="en-IN"/>
        </a:p>
      </dgm:t>
    </dgm:pt>
    <dgm:pt modelId="{53ABE713-A211-4A57-B0EB-FDED4B5760E0}" type="sibTrans" cxnId="{9C1EF09E-F17B-412C-80DB-576630765509}">
      <dgm:prSet/>
      <dgm:spPr/>
      <dgm:t>
        <a:bodyPr/>
        <a:lstStyle/>
        <a:p>
          <a:endParaRPr lang="en-IN"/>
        </a:p>
      </dgm:t>
    </dgm:pt>
    <dgm:pt modelId="{E83E42D4-6B79-4151-8AC5-1C74374B73BA}">
      <dgm:prSet custT="1"/>
      <dgm:spPr/>
      <dgm:t>
        <a:bodyPr/>
        <a:lstStyle/>
        <a:p>
          <a:r>
            <a:rPr lang="en-IN" sz="1400" b="1" dirty="0"/>
            <a:t>Normal - 0.0004</a:t>
          </a:r>
        </a:p>
      </dgm:t>
    </dgm:pt>
    <dgm:pt modelId="{5B8D4490-2AB6-41D0-AD4B-088290279CD0}" type="parTrans" cxnId="{BE4A899D-CA44-40D8-BA55-E75EEFE95DF1}">
      <dgm:prSet/>
      <dgm:spPr/>
      <dgm:t>
        <a:bodyPr/>
        <a:lstStyle/>
        <a:p>
          <a:endParaRPr lang="en-IN"/>
        </a:p>
      </dgm:t>
    </dgm:pt>
    <dgm:pt modelId="{71062C11-29D8-4BA7-9612-EA24A38C43B6}" type="sibTrans" cxnId="{BE4A899D-CA44-40D8-BA55-E75EEFE95DF1}">
      <dgm:prSet/>
      <dgm:spPr/>
      <dgm:t>
        <a:bodyPr/>
        <a:lstStyle/>
        <a:p>
          <a:endParaRPr lang="en-IN"/>
        </a:p>
      </dgm:t>
    </dgm:pt>
    <dgm:pt modelId="{0769C174-A992-4FCC-8E5C-F1D2C42EA566}" type="pres">
      <dgm:prSet presAssocID="{97A7B8F2-6AA2-4100-A2A6-CCBD7681589C}" presName="Name0" presStyleCnt="0">
        <dgm:presLayoutVars>
          <dgm:dir/>
          <dgm:animLvl val="lvl"/>
          <dgm:resizeHandles val="exact"/>
        </dgm:presLayoutVars>
      </dgm:prSet>
      <dgm:spPr/>
    </dgm:pt>
    <dgm:pt modelId="{FBBF4789-D2DA-423D-9C88-4622DAFEE1FF}" type="pres">
      <dgm:prSet presAssocID="{A9C7A516-7450-409B-AF57-0A2D665159CE}" presName="linNode" presStyleCnt="0"/>
      <dgm:spPr/>
    </dgm:pt>
    <dgm:pt modelId="{7CB9E8AB-D310-48D1-86CA-94BCD3E30E58}" type="pres">
      <dgm:prSet presAssocID="{A9C7A516-7450-409B-AF57-0A2D665159CE}" presName="parentText" presStyleLbl="node1" presStyleIdx="0" presStyleCnt="4">
        <dgm:presLayoutVars>
          <dgm:chMax val="1"/>
          <dgm:bulletEnabled val="1"/>
        </dgm:presLayoutVars>
      </dgm:prSet>
      <dgm:spPr/>
    </dgm:pt>
    <dgm:pt modelId="{06FA6B9F-E84A-4991-968D-30C1751112BC}" type="pres">
      <dgm:prSet presAssocID="{7F8DF7C7-F931-40AD-9DB9-D955B0E2199E}" presName="sp" presStyleCnt="0"/>
      <dgm:spPr/>
    </dgm:pt>
    <dgm:pt modelId="{9E305AA9-7597-4393-95E1-B261EB647012}" type="pres">
      <dgm:prSet presAssocID="{99A44FC9-1E9E-40A0-BB85-D68BADBA20B3}" presName="linNode" presStyleCnt="0"/>
      <dgm:spPr/>
    </dgm:pt>
    <dgm:pt modelId="{9ABE3EBB-3FA1-434A-B70C-863FBF65DD4F}" type="pres">
      <dgm:prSet presAssocID="{99A44FC9-1E9E-40A0-BB85-D68BADBA20B3}" presName="parentText" presStyleLbl="node1" presStyleIdx="1" presStyleCnt="4">
        <dgm:presLayoutVars>
          <dgm:chMax val="1"/>
          <dgm:bulletEnabled val="1"/>
        </dgm:presLayoutVars>
      </dgm:prSet>
      <dgm:spPr/>
    </dgm:pt>
    <dgm:pt modelId="{931B1032-922C-468D-AC2A-955BE02111A6}" type="pres">
      <dgm:prSet presAssocID="{EFD34FC9-D390-4F1E-9A8F-B26529BCC168}" presName="sp" presStyleCnt="0"/>
      <dgm:spPr/>
    </dgm:pt>
    <dgm:pt modelId="{935EEC61-377C-45FC-A79D-32C903B8F336}" type="pres">
      <dgm:prSet presAssocID="{FC3667D4-ECA4-4AB4-8C27-D7ED79891B40}" presName="linNode" presStyleCnt="0"/>
      <dgm:spPr/>
    </dgm:pt>
    <dgm:pt modelId="{B658FD59-4CF7-4CE8-A96E-5EF64AED5713}" type="pres">
      <dgm:prSet presAssocID="{FC3667D4-ECA4-4AB4-8C27-D7ED79891B40}" presName="parentText" presStyleLbl="node1" presStyleIdx="2" presStyleCnt="4">
        <dgm:presLayoutVars>
          <dgm:chMax val="1"/>
          <dgm:bulletEnabled val="1"/>
        </dgm:presLayoutVars>
      </dgm:prSet>
      <dgm:spPr/>
    </dgm:pt>
    <dgm:pt modelId="{17F875A3-B5EC-4A75-911B-02562C094212}" type="pres">
      <dgm:prSet presAssocID="{53ABE713-A211-4A57-B0EB-FDED4B5760E0}" presName="sp" presStyleCnt="0"/>
      <dgm:spPr/>
    </dgm:pt>
    <dgm:pt modelId="{8DB563B3-E737-4954-9EE6-AF99F6803891}" type="pres">
      <dgm:prSet presAssocID="{E83E42D4-6B79-4151-8AC5-1C74374B73BA}" presName="linNode" presStyleCnt="0"/>
      <dgm:spPr/>
    </dgm:pt>
    <dgm:pt modelId="{5BF2929E-5654-4072-B264-5DB50F3BF3AD}" type="pres">
      <dgm:prSet presAssocID="{E83E42D4-6B79-4151-8AC5-1C74374B73BA}" presName="parentText" presStyleLbl="node1" presStyleIdx="3" presStyleCnt="4">
        <dgm:presLayoutVars>
          <dgm:chMax val="1"/>
          <dgm:bulletEnabled val="1"/>
        </dgm:presLayoutVars>
      </dgm:prSet>
      <dgm:spPr/>
    </dgm:pt>
  </dgm:ptLst>
  <dgm:cxnLst>
    <dgm:cxn modelId="{B9A99B1C-8F4B-41B0-892D-FF6D628434D4}" type="presOf" srcId="{FC3667D4-ECA4-4AB4-8C27-D7ED79891B40}" destId="{B658FD59-4CF7-4CE8-A96E-5EF64AED5713}" srcOrd="0" destOrd="0" presId="urn:microsoft.com/office/officeart/2005/8/layout/vList5"/>
    <dgm:cxn modelId="{25C0F230-A3CD-443F-9050-858B4B8C5C58}" type="presOf" srcId="{E83E42D4-6B79-4151-8AC5-1C74374B73BA}" destId="{5BF2929E-5654-4072-B264-5DB50F3BF3AD}" srcOrd="0" destOrd="0" presId="urn:microsoft.com/office/officeart/2005/8/layout/vList5"/>
    <dgm:cxn modelId="{EE1AD36B-4879-4716-AAD0-38BE340B9F62}" srcId="{97A7B8F2-6AA2-4100-A2A6-CCBD7681589C}" destId="{99A44FC9-1E9E-40A0-BB85-D68BADBA20B3}" srcOrd="1" destOrd="0" parTransId="{FBA720F4-9832-4C82-B1BC-D5B63AAF7741}" sibTransId="{EFD34FC9-D390-4F1E-9A8F-B26529BCC168}"/>
    <dgm:cxn modelId="{C5CB7681-3CF1-4984-AF7A-517091472E13}" type="presOf" srcId="{99A44FC9-1E9E-40A0-BB85-D68BADBA20B3}" destId="{9ABE3EBB-3FA1-434A-B70C-863FBF65DD4F}" srcOrd="0" destOrd="0" presId="urn:microsoft.com/office/officeart/2005/8/layout/vList5"/>
    <dgm:cxn modelId="{4F1C178E-70D7-478C-B398-958E8E588DD3}" srcId="{97A7B8F2-6AA2-4100-A2A6-CCBD7681589C}" destId="{A9C7A516-7450-409B-AF57-0A2D665159CE}" srcOrd="0" destOrd="0" parTransId="{450B43C7-CDAC-4206-A611-83F6A91CC048}" sibTransId="{7F8DF7C7-F931-40AD-9DB9-D955B0E2199E}"/>
    <dgm:cxn modelId="{BE4A899D-CA44-40D8-BA55-E75EEFE95DF1}" srcId="{97A7B8F2-6AA2-4100-A2A6-CCBD7681589C}" destId="{E83E42D4-6B79-4151-8AC5-1C74374B73BA}" srcOrd="3" destOrd="0" parTransId="{5B8D4490-2AB6-41D0-AD4B-088290279CD0}" sibTransId="{71062C11-29D8-4BA7-9612-EA24A38C43B6}"/>
    <dgm:cxn modelId="{9C1EF09E-F17B-412C-80DB-576630765509}" srcId="{97A7B8F2-6AA2-4100-A2A6-CCBD7681589C}" destId="{FC3667D4-ECA4-4AB4-8C27-D7ED79891B40}" srcOrd="2" destOrd="0" parTransId="{CF6B09A0-AE21-42A5-B145-12F89B61A0F1}" sibTransId="{53ABE713-A211-4A57-B0EB-FDED4B5760E0}"/>
    <dgm:cxn modelId="{1FB24EC5-DB97-480B-BC95-AF8E94C10A13}" type="presOf" srcId="{97A7B8F2-6AA2-4100-A2A6-CCBD7681589C}" destId="{0769C174-A992-4FCC-8E5C-F1D2C42EA566}" srcOrd="0" destOrd="0" presId="urn:microsoft.com/office/officeart/2005/8/layout/vList5"/>
    <dgm:cxn modelId="{47EAB4EC-C340-43CB-813E-8C19060F45D6}" type="presOf" srcId="{A9C7A516-7450-409B-AF57-0A2D665159CE}" destId="{7CB9E8AB-D310-48D1-86CA-94BCD3E30E58}" srcOrd="0" destOrd="0" presId="urn:microsoft.com/office/officeart/2005/8/layout/vList5"/>
    <dgm:cxn modelId="{9014BDEE-FB4B-4C1F-AAB4-2E349B0F2003}" type="presParOf" srcId="{0769C174-A992-4FCC-8E5C-F1D2C42EA566}" destId="{FBBF4789-D2DA-423D-9C88-4622DAFEE1FF}" srcOrd="0" destOrd="0" presId="urn:microsoft.com/office/officeart/2005/8/layout/vList5"/>
    <dgm:cxn modelId="{4CCBD567-895E-4681-A25D-81AF3A371EA5}" type="presParOf" srcId="{FBBF4789-D2DA-423D-9C88-4622DAFEE1FF}" destId="{7CB9E8AB-D310-48D1-86CA-94BCD3E30E58}" srcOrd="0" destOrd="0" presId="urn:microsoft.com/office/officeart/2005/8/layout/vList5"/>
    <dgm:cxn modelId="{03F6D59C-C303-46F5-B7C3-6235681A27CE}" type="presParOf" srcId="{0769C174-A992-4FCC-8E5C-F1D2C42EA566}" destId="{06FA6B9F-E84A-4991-968D-30C1751112BC}" srcOrd="1" destOrd="0" presId="urn:microsoft.com/office/officeart/2005/8/layout/vList5"/>
    <dgm:cxn modelId="{805EAB27-A05A-4B46-BDB0-2E7FA7930075}" type="presParOf" srcId="{0769C174-A992-4FCC-8E5C-F1D2C42EA566}" destId="{9E305AA9-7597-4393-95E1-B261EB647012}" srcOrd="2" destOrd="0" presId="urn:microsoft.com/office/officeart/2005/8/layout/vList5"/>
    <dgm:cxn modelId="{B38F5CBC-8911-4ADD-9F4F-571E1739C51D}" type="presParOf" srcId="{9E305AA9-7597-4393-95E1-B261EB647012}" destId="{9ABE3EBB-3FA1-434A-B70C-863FBF65DD4F}" srcOrd="0" destOrd="0" presId="urn:microsoft.com/office/officeart/2005/8/layout/vList5"/>
    <dgm:cxn modelId="{7F13DC18-8619-42BD-B76B-4D54D2AE8D2C}" type="presParOf" srcId="{0769C174-A992-4FCC-8E5C-F1D2C42EA566}" destId="{931B1032-922C-468D-AC2A-955BE02111A6}" srcOrd="3" destOrd="0" presId="urn:microsoft.com/office/officeart/2005/8/layout/vList5"/>
    <dgm:cxn modelId="{B2B816F1-78CA-4004-9C82-B2E8DD204D74}" type="presParOf" srcId="{0769C174-A992-4FCC-8E5C-F1D2C42EA566}" destId="{935EEC61-377C-45FC-A79D-32C903B8F336}" srcOrd="4" destOrd="0" presId="urn:microsoft.com/office/officeart/2005/8/layout/vList5"/>
    <dgm:cxn modelId="{51980DB4-B9D6-45A8-9E18-FF4680BFFDD5}" type="presParOf" srcId="{935EEC61-377C-45FC-A79D-32C903B8F336}" destId="{B658FD59-4CF7-4CE8-A96E-5EF64AED5713}" srcOrd="0" destOrd="0" presId="urn:microsoft.com/office/officeart/2005/8/layout/vList5"/>
    <dgm:cxn modelId="{2ACF7A03-133F-4E48-9C05-56DB3D9D7E26}" type="presParOf" srcId="{0769C174-A992-4FCC-8E5C-F1D2C42EA566}" destId="{17F875A3-B5EC-4A75-911B-02562C094212}" srcOrd="5" destOrd="0" presId="urn:microsoft.com/office/officeart/2005/8/layout/vList5"/>
    <dgm:cxn modelId="{5071C5C5-6594-4F1D-B3C9-5C0FA9A6CAEB}" type="presParOf" srcId="{0769C174-A992-4FCC-8E5C-F1D2C42EA566}" destId="{8DB563B3-E737-4954-9EE6-AF99F6803891}" srcOrd="6" destOrd="0" presId="urn:microsoft.com/office/officeart/2005/8/layout/vList5"/>
    <dgm:cxn modelId="{AF116B63-FF13-48D4-809E-D0E2EF840DCF}" type="presParOf" srcId="{8DB563B3-E737-4954-9EE6-AF99F6803891}" destId="{5BF2929E-5654-4072-B264-5DB50F3BF3AD}"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A4162B7-56D1-4650-878B-FB77874668A1}" type="doc">
      <dgm:prSet loTypeId="urn:microsoft.com/office/officeart/2005/8/layout/vList5" loCatId="list" qsTypeId="urn:microsoft.com/office/officeart/2005/8/quickstyle/simple1" qsCatId="simple" csTypeId="urn:microsoft.com/office/officeart/2005/8/colors/colorful2" csCatId="colorful"/>
      <dgm:spPr/>
      <dgm:t>
        <a:bodyPr/>
        <a:lstStyle/>
        <a:p>
          <a:endParaRPr lang="en-IN"/>
        </a:p>
      </dgm:t>
    </dgm:pt>
    <dgm:pt modelId="{4B92CCAD-9F31-4C59-9BBF-20E06152D6C6}">
      <dgm:prSet custT="1"/>
      <dgm:spPr/>
      <dgm:t>
        <a:bodyPr/>
        <a:lstStyle/>
        <a:p>
          <a:r>
            <a:rPr lang="en-US" sz="1400" b="1" i="0" dirty="0"/>
            <a:t>DoS - 0.7916</a:t>
          </a:r>
          <a:endParaRPr lang="en-IN" sz="1400" b="1" dirty="0"/>
        </a:p>
      </dgm:t>
    </dgm:pt>
    <dgm:pt modelId="{5FABA0DC-FF86-473B-97DB-4C0B5173F033}" type="parTrans" cxnId="{DC411216-085B-474E-B2B7-90545442F87F}">
      <dgm:prSet/>
      <dgm:spPr/>
      <dgm:t>
        <a:bodyPr/>
        <a:lstStyle/>
        <a:p>
          <a:endParaRPr lang="en-IN"/>
        </a:p>
      </dgm:t>
    </dgm:pt>
    <dgm:pt modelId="{44FF13ED-144A-4B1E-A58E-D7F0C9A8D153}" type="sibTrans" cxnId="{DC411216-085B-474E-B2B7-90545442F87F}">
      <dgm:prSet/>
      <dgm:spPr/>
      <dgm:t>
        <a:bodyPr/>
        <a:lstStyle/>
        <a:p>
          <a:endParaRPr lang="en-IN"/>
        </a:p>
      </dgm:t>
    </dgm:pt>
    <dgm:pt modelId="{50F45D3C-100D-482A-80D9-FD9BFB9479A4}">
      <dgm:prSet custT="1"/>
      <dgm:spPr/>
      <dgm:t>
        <a:bodyPr/>
        <a:lstStyle/>
        <a:p>
          <a:r>
            <a:rPr lang="en-US" sz="1400" b="1" i="0" dirty="0"/>
            <a:t>Fuzzing – 1.0</a:t>
          </a:r>
          <a:endParaRPr lang="en-IN" sz="1400" b="1" dirty="0"/>
        </a:p>
      </dgm:t>
    </dgm:pt>
    <dgm:pt modelId="{CBEBDA6B-B7C0-41BD-9CD5-2FC76DF6690D}" type="parTrans" cxnId="{B4C6C25A-6B8F-4A7C-9B49-C064B60FB589}">
      <dgm:prSet/>
      <dgm:spPr/>
      <dgm:t>
        <a:bodyPr/>
        <a:lstStyle/>
        <a:p>
          <a:endParaRPr lang="en-IN"/>
        </a:p>
      </dgm:t>
    </dgm:pt>
    <dgm:pt modelId="{F2396694-5C42-4032-BF04-E4697997A9A2}" type="sibTrans" cxnId="{B4C6C25A-6B8F-4A7C-9B49-C064B60FB589}">
      <dgm:prSet/>
      <dgm:spPr/>
      <dgm:t>
        <a:bodyPr/>
        <a:lstStyle/>
        <a:p>
          <a:endParaRPr lang="en-IN"/>
        </a:p>
      </dgm:t>
    </dgm:pt>
    <dgm:pt modelId="{7AF84803-361E-49FB-956C-10BDF5C13E23}">
      <dgm:prSet custT="1"/>
      <dgm:spPr/>
      <dgm:t>
        <a:bodyPr/>
        <a:lstStyle/>
        <a:p>
          <a:r>
            <a:rPr lang="en-US" sz="1400" b="1" dirty="0"/>
            <a:t>Impersonation - </a:t>
          </a:r>
          <a:r>
            <a:rPr lang="en-US" sz="1400" b="1" i="0" dirty="0"/>
            <a:t> 0.75</a:t>
          </a:r>
          <a:endParaRPr lang="en-IN" sz="1400" b="1" dirty="0"/>
        </a:p>
      </dgm:t>
    </dgm:pt>
    <dgm:pt modelId="{64BE88FD-0411-445C-AFFA-B50D9DB8D2DB}" type="parTrans" cxnId="{C6A11344-8CD5-42C1-840F-2BC2538F10F7}">
      <dgm:prSet/>
      <dgm:spPr/>
      <dgm:t>
        <a:bodyPr/>
        <a:lstStyle/>
        <a:p>
          <a:endParaRPr lang="en-IN"/>
        </a:p>
      </dgm:t>
    </dgm:pt>
    <dgm:pt modelId="{A16C2C18-9EDD-4488-9FD3-83EE3BE7E60F}" type="sibTrans" cxnId="{C6A11344-8CD5-42C1-840F-2BC2538F10F7}">
      <dgm:prSet/>
      <dgm:spPr/>
      <dgm:t>
        <a:bodyPr/>
        <a:lstStyle/>
        <a:p>
          <a:endParaRPr lang="en-IN"/>
        </a:p>
      </dgm:t>
    </dgm:pt>
    <dgm:pt modelId="{F4E64C32-C901-4C28-8B52-CE4AF6FA10B6}">
      <dgm:prSet custT="1"/>
      <dgm:spPr/>
      <dgm:t>
        <a:bodyPr/>
        <a:lstStyle/>
        <a:p>
          <a:r>
            <a:rPr lang="en-US" sz="1400" b="1" i="0" dirty="0"/>
            <a:t>Normal - 0.2126</a:t>
          </a:r>
          <a:endParaRPr lang="en-IN" sz="1400" b="1" dirty="0"/>
        </a:p>
      </dgm:t>
    </dgm:pt>
    <dgm:pt modelId="{3756E42F-BF29-4011-89C8-7C2EC2D11328}" type="parTrans" cxnId="{324EB17A-A0BB-49DB-B161-2BEA3B0E4730}">
      <dgm:prSet/>
      <dgm:spPr/>
      <dgm:t>
        <a:bodyPr/>
        <a:lstStyle/>
        <a:p>
          <a:endParaRPr lang="en-IN"/>
        </a:p>
      </dgm:t>
    </dgm:pt>
    <dgm:pt modelId="{ACE8B2B1-3D72-4915-AC2D-BB7BFFFA909A}" type="sibTrans" cxnId="{324EB17A-A0BB-49DB-B161-2BEA3B0E4730}">
      <dgm:prSet/>
      <dgm:spPr/>
      <dgm:t>
        <a:bodyPr/>
        <a:lstStyle/>
        <a:p>
          <a:endParaRPr lang="en-IN"/>
        </a:p>
      </dgm:t>
    </dgm:pt>
    <dgm:pt modelId="{8375AF1A-57F2-4173-BEDD-1759A817BD05}" type="pres">
      <dgm:prSet presAssocID="{8A4162B7-56D1-4650-878B-FB77874668A1}" presName="Name0" presStyleCnt="0">
        <dgm:presLayoutVars>
          <dgm:dir/>
          <dgm:animLvl val="lvl"/>
          <dgm:resizeHandles val="exact"/>
        </dgm:presLayoutVars>
      </dgm:prSet>
      <dgm:spPr/>
    </dgm:pt>
    <dgm:pt modelId="{CC56846C-878E-429E-8B05-CC16E4AFBF78}" type="pres">
      <dgm:prSet presAssocID="{4B92CCAD-9F31-4C59-9BBF-20E06152D6C6}" presName="linNode" presStyleCnt="0"/>
      <dgm:spPr/>
    </dgm:pt>
    <dgm:pt modelId="{AAA995BF-EAF1-4CF1-8BD5-2F1B4A451492}" type="pres">
      <dgm:prSet presAssocID="{4B92CCAD-9F31-4C59-9BBF-20E06152D6C6}" presName="parentText" presStyleLbl="node1" presStyleIdx="0" presStyleCnt="4">
        <dgm:presLayoutVars>
          <dgm:chMax val="1"/>
          <dgm:bulletEnabled val="1"/>
        </dgm:presLayoutVars>
      </dgm:prSet>
      <dgm:spPr/>
    </dgm:pt>
    <dgm:pt modelId="{FD5DA97E-B185-489A-BF2C-231537A05854}" type="pres">
      <dgm:prSet presAssocID="{44FF13ED-144A-4B1E-A58E-D7F0C9A8D153}" presName="sp" presStyleCnt="0"/>
      <dgm:spPr/>
    </dgm:pt>
    <dgm:pt modelId="{5BC311AA-600F-448D-B066-B7FE44403227}" type="pres">
      <dgm:prSet presAssocID="{50F45D3C-100D-482A-80D9-FD9BFB9479A4}" presName="linNode" presStyleCnt="0"/>
      <dgm:spPr/>
    </dgm:pt>
    <dgm:pt modelId="{86966369-229C-4C75-BFCD-68C7E4978473}" type="pres">
      <dgm:prSet presAssocID="{50F45D3C-100D-482A-80D9-FD9BFB9479A4}" presName="parentText" presStyleLbl="node1" presStyleIdx="1" presStyleCnt="4">
        <dgm:presLayoutVars>
          <dgm:chMax val="1"/>
          <dgm:bulletEnabled val="1"/>
        </dgm:presLayoutVars>
      </dgm:prSet>
      <dgm:spPr/>
    </dgm:pt>
    <dgm:pt modelId="{7AE22CFA-127A-49E2-81EB-4DBD6803D84F}" type="pres">
      <dgm:prSet presAssocID="{F2396694-5C42-4032-BF04-E4697997A9A2}" presName="sp" presStyleCnt="0"/>
      <dgm:spPr/>
    </dgm:pt>
    <dgm:pt modelId="{4BD49291-C782-4E02-8E27-7D0DCDBADF64}" type="pres">
      <dgm:prSet presAssocID="{7AF84803-361E-49FB-956C-10BDF5C13E23}" presName="linNode" presStyleCnt="0"/>
      <dgm:spPr/>
    </dgm:pt>
    <dgm:pt modelId="{2B034544-F991-49F7-8866-706B3CF085E7}" type="pres">
      <dgm:prSet presAssocID="{7AF84803-361E-49FB-956C-10BDF5C13E23}" presName="parentText" presStyleLbl="node1" presStyleIdx="2" presStyleCnt="4">
        <dgm:presLayoutVars>
          <dgm:chMax val="1"/>
          <dgm:bulletEnabled val="1"/>
        </dgm:presLayoutVars>
      </dgm:prSet>
      <dgm:spPr/>
    </dgm:pt>
    <dgm:pt modelId="{389FEE85-2CD1-4394-B886-22E4848A346A}" type="pres">
      <dgm:prSet presAssocID="{A16C2C18-9EDD-4488-9FD3-83EE3BE7E60F}" presName="sp" presStyleCnt="0"/>
      <dgm:spPr/>
    </dgm:pt>
    <dgm:pt modelId="{B94D4AEF-D585-487B-9181-8150E61BF148}" type="pres">
      <dgm:prSet presAssocID="{F4E64C32-C901-4C28-8B52-CE4AF6FA10B6}" presName="linNode" presStyleCnt="0"/>
      <dgm:spPr/>
    </dgm:pt>
    <dgm:pt modelId="{AD90E278-6541-42A2-BD98-2DED1B674529}" type="pres">
      <dgm:prSet presAssocID="{F4E64C32-C901-4C28-8B52-CE4AF6FA10B6}" presName="parentText" presStyleLbl="node1" presStyleIdx="3" presStyleCnt="4">
        <dgm:presLayoutVars>
          <dgm:chMax val="1"/>
          <dgm:bulletEnabled val="1"/>
        </dgm:presLayoutVars>
      </dgm:prSet>
      <dgm:spPr/>
    </dgm:pt>
  </dgm:ptLst>
  <dgm:cxnLst>
    <dgm:cxn modelId="{55D3D40E-54F4-45BC-80E5-49412E192A3A}" type="presOf" srcId="{8A4162B7-56D1-4650-878B-FB77874668A1}" destId="{8375AF1A-57F2-4173-BEDD-1759A817BD05}" srcOrd="0" destOrd="0" presId="urn:microsoft.com/office/officeart/2005/8/layout/vList5"/>
    <dgm:cxn modelId="{DC411216-085B-474E-B2B7-90545442F87F}" srcId="{8A4162B7-56D1-4650-878B-FB77874668A1}" destId="{4B92CCAD-9F31-4C59-9BBF-20E06152D6C6}" srcOrd="0" destOrd="0" parTransId="{5FABA0DC-FF86-473B-97DB-4C0B5173F033}" sibTransId="{44FF13ED-144A-4B1E-A58E-D7F0C9A8D153}"/>
    <dgm:cxn modelId="{C6A11344-8CD5-42C1-840F-2BC2538F10F7}" srcId="{8A4162B7-56D1-4650-878B-FB77874668A1}" destId="{7AF84803-361E-49FB-956C-10BDF5C13E23}" srcOrd="2" destOrd="0" parTransId="{64BE88FD-0411-445C-AFFA-B50D9DB8D2DB}" sibTransId="{A16C2C18-9EDD-4488-9FD3-83EE3BE7E60F}"/>
    <dgm:cxn modelId="{3CE90D6D-DF04-43E6-A7E3-EF16D45BEEC5}" type="presOf" srcId="{F4E64C32-C901-4C28-8B52-CE4AF6FA10B6}" destId="{AD90E278-6541-42A2-BD98-2DED1B674529}" srcOrd="0" destOrd="0" presId="urn:microsoft.com/office/officeart/2005/8/layout/vList5"/>
    <dgm:cxn modelId="{BF966D54-D5B7-4B4E-AE78-102A09A3B348}" type="presOf" srcId="{50F45D3C-100D-482A-80D9-FD9BFB9479A4}" destId="{86966369-229C-4C75-BFCD-68C7E4978473}" srcOrd="0" destOrd="0" presId="urn:microsoft.com/office/officeart/2005/8/layout/vList5"/>
    <dgm:cxn modelId="{324EB17A-A0BB-49DB-B161-2BEA3B0E4730}" srcId="{8A4162B7-56D1-4650-878B-FB77874668A1}" destId="{F4E64C32-C901-4C28-8B52-CE4AF6FA10B6}" srcOrd="3" destOrd="0" parTransId="{3756E42F-BF29-4011-89C8-7C2EC2D11328}" sibTransId="{ACE8B2B1-3D72-4915-AC2D-BB7BFFFA909A}"/>
    <dgm:cxn modelId="{B4C6C25A-6B8F-4A7C-9B49-C064B60FB589}" srcId="{8A4162B7-56D1-4650-878B-FB77874668A1}" destId="{50F45D3C-100D-482A-80D9-FD9BFB9479A4}" srcOrd="1" destOrd="0" parTransId="{CBEBDA6B-B7C0-41BD-9CD5-2FC76DF6690D}" sibTransId="{F2396694-5C42-4032-BF04-E4697997A9A2}"/>
    <dgm:cxn modelId="{ACAF75A7-D57D-49E5-A710-92AB69BAF57C}" type="presOf" srcId="{4B92CCAD-9F31-4C59-9BBF-20E06152D6C6}" destId="{AAA995BF-EAF1-4CF1-8BD5-2F1B4A451492}" srcOrd="0" destOrd="0" presId="urn:microsoft.com/office/officeart/2005/8/layout/vList5"/>
    <dgm:cxn modelId="{6DF629ED-1820-4418-A75E-8EB6461313AA}" type="presOf" srcId="{7AF84803-361E-49FB-956C-10BDF5C13E23}" destId="{2B034544-F991-49F7-8866-706B3CF085E7}" srcOrd="0" destOrd="0" presId="urn:microsoft.com/office/officeart/2005/8/layout/vList5"/>
    <dgm:cxn modelId="{7E2E4438-CB21-4CA4-959C-65AB3ADE82EA}" type="presParOf" srcId="{8375AF1A-57F2-4173-BEDD-1759A817BD05}" destId="{CC56846C-878E-429E-8B05-CC16E4AFBF78}" srcOrd="0" destOrd="0" presId="urn:microsoft.com/office/officeart/2005/8/layout/vList5"/>
    <dgm:cxn modelId="{F2134A6E-DB68-4A23-A13E-5F102F704C7A}" type="presParOf" srcId="{CC56846C-878E-429E-8B05-CC16E4AFBF78}" destId="{AAA995BF-EAF1-4CF1-8BD5-2F1B4A451492}" srcOrd="0" destOrd="0" presId="urn:microsoft.com/office/officeart/2005/8/layout/vList5"/>
    <dgm:cxn modelId="{3B4C422A-5706-4513-BE08-7A6CAAA09637}" type="presParOf" srcId="{8375AF1A-57F2-4173-BEDD-1759A817BD05}" destId="{FD5DA97E-B185-489A-BF2C-231537A05854}" srcOrd="1" destOrd="0" presId="urn:microsoft.com/office/officeart/2005/8/layout/vList5"/>
    <dgm:cxn modelId="{B415328F-3BBF-48A5-891A-807177587188}" type="presParOf" srcId="{8375AF1A-57F2-4173-BEDD-1759A817BD05}" destId="{5BC311AA-600F-448D-B066-B7FE44403227}" srcOrd="2" destOrd="0" presId="urn:microsoft.com/office/officeart/2005/8/layout/vList5"/>
    <dgm:cxn modelId="{4E1DBFCC-61D3-4146-B293-F7D2B117D91D}" type="presParOf" srcId="{5BC311AA-600F-448D-B066-B7FE44403227}" destId="{86966369-229C-4C75-BFCD-68C7E4978473}" srcOrd="0" destOrd="0" presId="urn:microsoft.com/office/officeart/2005/8/layout/vList5"/>
    <dgm:cxn modelId="{221DFAC7-EF62-4F54-A8A0-4A4B9039D2FB}" type="presParOf" srcId="{8375AF1A-57F2-4173-BEDD-1759A817BD05}" destId="{7AE22CFA-127A-49E2-81EB-4DBD6803D84F}" srcOrd="3" destOrd="0" presId="urn:microsoft.com/office/officeart/2005/8/layout/vList5"/>
    <dgm:cxn modelId="{F903F53C-1E76-4270-9F59-612AA5E73C15}" type="presParOf" srcId="{8375AF1A-57F2-4173-BEDD-1759A817BD05}" destId="{4BD49291-C782-4E02-8E27-7D0DCDBADF64}" srcOrd="4" destOrd="0" presId="urn:microsoft.com/office/officeart/2005/8/layout/vList5"/>
    <dgm:cxn modelId="{1B63FBB6-ADEB-4C97-AA13-E05DA61D4C18}" type="presParOf" srcId="{4BD49291-C782-4E02-8E27-7D0DCDBADF64}" destId="{2B034544-F991-49F7-8866-706B3CF085E7}" srcOrd="0" destOrd="0" presId="urn:microsoft.com/office/officeart/2005/8/layout/vList5"/>
    <dgm:cxn modelId="{14F44D03-A44C-470F-BCF2-693A02F06DEB}" type="presParOf" srcId="{8375AF1A-57F2-4173-BEDD-1759A817BD05}" destId="{389FEE85-2CD1-4394-B886-22E4848A346A}" srcOrd="5" destOrd="0" presId="urn:microsoft.com/office/officeart/2005/8/layout/vList5"/>
    <dgm:cxn modelId="{668DC9B8-9DFC-499D-B223-7D5E8DCC4750}" type="presParOf" srcId="{8375AF1A-57F2-4173-BEDD-1759A817BD05}" destId="{B94D4AEF-D585-487B-9181-8150E61BF148}" srcOrd="6" destOrd="0" presId="urn:microsoft.com/office/officeart/2005/8/layout/vList5"/>
    <dgm:cxn modelId="{D5A38181-781B-4CE8-9792-33172416291C}" type="presParOf" srcId="{B94D4AEF-D585-487B-9181-8150E61BF148}" destId="{AD90E278-6541-42A2-BD98-2DED1B674529}" srcOrd="0" destOrd="0" presId="urn:microsoft.com/office/officeart/2005/8/layout/vList5"/>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7A7B8F2-6AA2-4100-A2A6-CCBD7681589C}" type="doc">
      <dgm:prSet loTypeId="urn:microsoft.com/office/officeart/2005/8/layout/vList5" loCatId="list" qsTypeId="urn:microsoft.com/office/officeart/2005/8/quickstyle/simple1" qsCatId="simple" csTypeId="urn:microsoft.com/office/officeart/2005/8/colors/colorful2" csCatId="colorful"/>
      <dgm:spPr/>
      <dgm:t>
        <a:bodyPr/>
        <a:lstStyle/>
        <a:p>
          <a:endParaRPr lang="en-IN"/>
        </a:p>
      </dgm:t>
    </dgm:pt>
    <dgm:pt modelId="{A9C7A516-7450-409B-AF57-0A2D665159CE}">
      <dgm:prSet custT="1"/>
      <dgm:spPr/>
      <dgm:t>
        <a:bodyPr/>
        <a:lstStyle/>
        <a:p>
          <a:r>
            <a:rPr lang="en-IN" sz="1400" b="1" i="0" dirty="0"/>
            <a:t>DoS -  0</a:t>
          </a:r>
          <a:endParaRPr lang="en-IN" sz="1400" b="1" dirty="0"/>
        </a:p>
      </dgm:t>
    </dgm:pt>
    <dgm:pt modelId="{450B43C7-CDAC-4206-A611-83F6A91CC048}" type="parTrans" cxnId="{4F1C178E-70D7-478C-B398-958E8E588DD3}">
      <dgm:prSet/>
      <dgm:spPr/>
      <dgm:t>
        <a:bodyPr/>
        <a:lstStyle/>
        <a:p>
          <a:endParaRPr lang="en-IN"/>
        </a:p>
      </dgm:t>
    </dgm:pt>
    <dgm:pt modelId="{7F8DF7C7-F931-40AD-9DB9-D955B0E2199E}" type="sibTrans" cxnId="{4F1C178E-70D7-478C-B398-958E8E588DD3}">
      <dgm:prSet/>
      <dgm:spPr/>
      <dgm:t>
        <a:bodyPr/>
        <a:lstStyle/>
        <a:p>
          <a:endParaRPr lang="en-IN"/>
        </a:p>
      </dgm:t>
    </dgm:pt>
    <dgm:pt modelId="{99A44FC9-1E9E-40A0-BB85-D68BADBA20B3}">
      <dgm:prSet custT="1"/>
      <dgm:spPr/>
      <dgm:t>
        <a:bodyPr/>
        <a:lstStyle/>
        <a:p>
          <a:r>
            <a:rPr lang="en-IN" sz="1400" b="1" dirty="0"/>
            <a:t>Fuzzing – 0.33</a:t>
          </a:r>
        </a:p>
      </dgm:t>
    </dgm:pt>
    <dgm:pt modelId="{FBA720F4-9832-4C82-B1BC-D5B63AAF7741}" type="parTrans" cxnId="{EE1AD36B-4879-4716-AAD0-38BE340B9F62}">
      <dgm:prSet/>
      <dgm:spPr/>
      <dgm:t>
        <a:bodyPr/>
        <a:lstStyle/>
        <a:p>
          <a:endParaRPr lang="en-IN"/>
        </a:p>
      </dgm:t>
    </dgm:pt>
    <dgm:pt modelId="{EFD34FC9-D390-4F1E-9A8F-B26529BCC168}" type="sibTrans" cxnId="{EE1AD36B-4879-4716-AAD0-38BE340B9F62}">
      <dgm:prSet/>
      <dgm:spPr/>
      <dgm:t>
        <a:bodyPr/>
        <a:lstStyle/>
        <a:p>
          <a:endParaRPr lang="en-IN"/>
        </a:p>
      </dgm:t>
    </dgm:pt>
    <dgm:pt modelId="{FC3667D4-ECA4-4AB4-8C27-D7ED79891B40}">
      <dgm:prSet custT="1"/>
      <dgm:spPr/>
      <dgm:t>
        <a:bodyPr/>
        <a:lstStyle/>
        <a:p>
          <a:r>
            <a:rPr lang="en-IN" sz="1400" b="1" dirty="0"/>
            <a:t>Impersonation – 0.8235</a:t>
          </a:r>
        </a:p>
      </dgm:t>
    </dgm:pt>
    <dgm:pt modelId="{CF6B09A0-AE21-42A5-B145-12F89B61A0F1}" type="parTrans" cxnId="{9C1EF09E-F17B-412C-80DB-576630765509}">
      <dgm:prSet/>
      <dgm:spPr/>
      <dgm:t>
        <a:bodyPr/>
        <a:lstStyle/>
        <a:p>
          <a:endParaRPr lang="en-IN"/>
        </a:p>
      </dgm:t>
    </dgm:pt>
    <dgm:pt modelId="{53ABE713-A211-4A57-B0EB-FDED4B5760E0}" type="sibTrans" cxnId="{9C1EF09E-F17B-412C-80DB-576630765509}">
      <dgm:prSet/>
      <dgm:spPr/>
      <dgm:t>
        <a:bodyPr/>
        <a:lstStyle/>
        <a:p>
          <a:endParaRPr lang="en-IN"/>
        </a:p>
      </dgm:t>
    </dgm:pt>
    <dgm:pt modelId="{E83E42D4-6B79-4151-8AC5-1C74374B73BA}">
      <dgm:prSet custT="1"/>
      <dgm:spPr/>
      <dgm:t>
        <a:bodyPr/>
        <a:lstStyle/>
        <a:p>
          <a:r>
            <a:rPr lang="en-IN" sz="1400" b="1" dirty="0"/>
            <a:t>Normal - 0.0004</a:t>
          </a:r>
        </a:p>
      </dgm:t>
    </dgm:pt>
    <dgm:pt modelId="{5B8D4490-2AB6-41D0-AD4B-088290279CD0}" type="parTrans" cxnId="{BE4A899D-CA44-40D8-BA55-E75EEFE95DF1}">
      <dgm:prSet/>
      <dgm:spPr/>
      <dgm:t>
        <a:bodyPr/>
        <a:lstStyle/>
        <a:p>
          <a:endParaRPr lang="en-IN"/>
        </a:p>
      </dgm:t>
    </dgm:pt>
    <dgm:pt modelId="{71062C11-29D8-4BA7-9612-EA24A38C43B6}" type="sibTrans" cxnId="{BE4A899D-CA44-40D8-BA55-E75EEFE95DF1}">
      <dgm:prSet/>
      <dgm:spPr/>
      <dgm:t>
        <a:bodyPr/>
        <a:lstStyle/>
        <a:p>
          <a:endParaRPr lang="en-IN"/>
        </a:p>
      </dgm:t>
    </dgm:pt>
    <dgm:pt modelId="{0769C174-A992-4FCC-8E5C-F1D2C42EA566}" type="pres">
      <dgm:prSet presAssocID="{97A7B8F2-6AA2-4100-A2A6-CCBD7681589C}" presName="Name0" presStyleCnt="0">
        <dgm:presLayoutVars>
          <dgm:dir/>
          <dgm:animLvl val="lvl"/>
          <dgm:resizeHandles val="exact"/>
        </dgm:presLayoutVars>
      </dgm:prSet>
      <dgm:spPr/>
    </dgm:pt>
    <dgm:pt modelId="{FBBF4789-D2DA-423D-9C88-4622DAFEE1FF}" type="pres">
      <dgm:prSet presAssocID="{A9C7A516-7450-409B-AF57-0A2D665159CE}" presName="linNode" presStyleCnt="0"/>
      <dgm:spPr/>
    </dgm:pt>
    <dgm:pt modelId="{7CB9E8AB-D310-48D1-86CA-94BCD3E30E58}" type="pres">
      <dgm:prSet presAssocID="{A9C7A516-7450-409B-AF57-0A2D665159CE}" presName="parentText" presStyleLbl="node1" presStyleIdx="0" presStyleCnt="4" custLinFactNeighborY="1972">
        <dgm:presLayoutVars>
          <dgm:chMax val="1"/>
          <dgm:bulletEnabled val="1"/>
        </dgm:presLayoutVars>
      </dgm:prSet>
      <dgm:spPr/>
    </dgm:pt>
    <dgm:pt modelId="{06FA6B9F-E84A-4991-968D-30C1751112BC}" type="pres">
      <dgm:prSet presAssocID="{7F8DF7C7-F931-40AD-9DB9-D955B0E2199E}" presName="sp" presStyleCnt="0"/>
      <dgm:spPr/>
    </dgm:pt>
    <dgm:pt modelId="{9E305AA9-7597-4393-95E1-B261EB647012}" type="pres">
      <dgm:prSet presAssocID="{99A44FC9-1E9E-40A0-BB85-D68BADBA20B3}" presName="linNode" presStyleCnt="0"/>
      <dgm:spPr/>
    </dgm:pt>
    <dgm:pt modelId="{9ABE3EBB-3FA1-434A-B70C-863FBF65DD4F}" type="pres">
      <dgm:prSet presAssocID="{99A44FC9-1E9E-40A0-BB85-D68BADBA20B3}" presName="parentText" presStyleLbl="node1" presStyleIdx="1" presStyleCnt="4">
        <dgm:presLayoutVars>
          <dgm:chMax val="1"/>
          <dgm:bulletEnabled val="1"/>
        </dgm:presLayoutVars>
      </dgm:prSet>
      <dgm:spPr/>
    </dgm:pt>
    <dgm:pt modelId="{931B1032-922C-468D-AC2A-955BE02111A6}" type="pres">
      <dgm:prSet presAssocID="{EFD34FC9-D390-4F1E-9A8F-B26529BCC168}" presName="sp" presStyleCnt="0"/>
      <dgm:spPr/>
    </dgm:pt>
    <dgm:pt modelId="{935EEC61-377C-45FC-A79D-32C903B8F336}" type="pres">
      <dgm:prSet presAssocID="{FC3667D4-ECA4-4AB4-8C27-D7ED79891B40}" presName="linNode" presStyleCnt="0"/>
      <dgm:spPr/>
    </dgm:pt>
    <dgm:pt modelId="{B658FD59-4CF7-4CE8-A96E-5EF64AED5713}" type="pres">
      <dgm:prSet presAssocID="{FC3667D4-ECA4-4AB4-8C27-D7ED79891B40}" presName="parentText" presStyleLbl="node1" presStyleIdx="2" presStyleCnt="4">
        <dgm:presLayoutVars>
          <dgm:chMax val="1"/>
          <dgm:bulletEnabled val="1"/>
        </dgm:presLayoutVars>
      </dgm:prSet>
      <dgm:spPr/>
    </dgm:pt>
    <dgm:pt modelId="{17F875A3-B5EC-4A75-911B-02562C094212}" type="pres">
      <dgm:prSet presAssocID="{53ABE713-A211-4A57-B0EB-FDED4B5760E0}" presName="sp" presStyleCnt="0"/>
      <dgm:spPr/>
    </dgm:pt>
    <dgm:pt modelId="{8DB563B3-E737-4954-9EE6-AF99F6803891}" type="pres">
      <dgm:prSet presAssocID="{E83E42D4-6B79-4151-8AC5-1C74374B73BA}" presName="linNode" presStyleCnt="0"/>
      <dgm:spPr/>
    </dgm:pt>
    <dgm:pt modelId="{5BF2929E-5654-4072-B264-5DB50F3BF3AD}" type="pres">
      <dgm:prSet presAssocID="{E83E42D4-6B79-4151-8AC5-1C74374B73BA}" presName="parentText" presStyleLbl="node1" presStyleIdx="3" presStyleCnt="4">
        <dgm:presLayoutVars>
          <dgm:chMax val="1"/>
          <dgm:bulletEnabled val="1"/>
        </dgm:presLayoutVars>
      </dgm:prSet>
      <dgm:spPr/>
    </dgm:pt>
  </dgm:ptLst>
  <dgm:cxnLst>
    <dgm:cxn modelId="{B9A99B1C-8F4B-41B0-892D-FF6D628434D4}" type="presOf" srcId="{FC3667D4-ECA4-4AB4-8C27-D7ED79891B40}" destId="{B658FD59-4CF7-4CE8-A96E-5EF64AED5713}" srcOrd="0" destOrd="0" presId="urn:microsoft.com/office/officeart/2005/8/layout/vList5"/>
    <dgm:cxn modelId="{25C0F230-A3CD-443F-9050-858B4B8C5C58}" type="presOf" srcId="{E83E42D4-6B79-4151-8AC5-1C74374B73BA}" destId="{5BF2929E-5654-4072-B264-5DB50F3BF3AD}" srcOrd="0" destOrd="0" presId="urn:microsoft.com/office/officeart/2005/8/layout/vList5"/>
    <dgm:cxn modelId="{EE1AD36B-4879-4716-AAD0-38BE340B9F62}" srcId="{97A7B8F2-6AA2-4100-A2A6-CCBD7681589C}" destId="{99A44FC9-1E9E-40A0-BB85-D68BADBA20B3}" srcOrd="1" destOrd="0" parTransId="{FBA720F4-9832-4C82-B1BC-D5B63AAF7741}" sibTransId="{EFD34FC9-D390-4F1E-9A8F-B26529BCC168}"/>
    <dgm:cxn modelId="{C5CB7681-3CF1-4984-AF7A-517091472E13}" type="presOf" srcId="{99A44FC9-1E9E-40A0-BB85-D68BADBA20B3}" destId="{9ABE3EBB-3FA1-434A-B70C-863FBF65DD4F}" srcOrd="0" destOrd="0" presId="urn:microsoft.com/office/officeart/2005/8/layout/vList5"/>
    <dgm:cxn modelId="{4F1C178E-70D7-478C-B398-958E8E588DD3}" srcId="{97A7B8F2-6AA2-4100-A2A6-CCBD7681589C}" destId="{A9C7A516-7450-409B-AF57-0A2D665159CE}" srcOrd="0" destOrd="0" parTransId="{450B43C7-CDAC-4206-A611-83F6A91CC048}" sibTransId="{7F8DF7C7-F931-40AD-9DB9-D955B0E2199E}"/>
    <dgm:cxn modelId="{BE4A899D-CA44-40D8-BA55-E75EEFE95DF1}" srcId="{97A7B8F2-6AA2-4100-A2A6-CCBD7681589C}" destId="{E83E42D4-6B79-4151-8AC5-1C74374B73BA}" srcOrd="3" destOrd="0" parTransId="{5B8D4490-2AB6-41D0-AD4B-088290279CD0}" sibTransId="{71062C11-29D8-4BA7-9612-EA24A38C43B6}"/>
    <dgm:cxn modelId="{9C1EF09E-F17B-412C-80DB-576630765509}" srcId="{97A7B8F2-6AA2-4100-A2A6-CCBD7681589C}" destId="{FC3667D4-ECA4-4AB4-8C27-D7ED79891B40}" srcOrd="2" destOrd="0" parTransId="{CF6B09A0-AE21-42A5-B145-12F89B61A0F1}" sibTransId="{53ABE713-A211-4A57-B0EB-FDED4B5760E0}"/>
    <dgm:cxn modelId="{1FB24EC5-DB97-480B-BC95-AF8E94C10A13}" type="presOf" srcId="{97A7B8F2-6AA2-4100-A2A6-CCBD7681589C}" destId="{0769C174-A992-4FCC-8E5C-F1D2C42EA566}" srcOrd="0" destOrd="0" presId="urn:microsoft.com/office/officeart/2005/8/layout/vList5"/>
    <dgm:cxn modelId="{47EAB4EC-C340-43CB-813E-8C19060F45D6}" type="presOf" srcId="{A9C7A516-7450-409B-AF57-0A2D665159CE}" destId="{7CB9E8AB-D310-48D1-86CA-94BCD3E30E58}" srcOrd="0" destOrd="0" presId="urn:microsoft.com/office/officeart/2005/8/layout/vList5"/>
    <dgm:cxn modelId="{9014BDEE-FB4B-4C1F-AAB4-2E349B0F2003}" type="presParOf" srcId="{0769C174-A992-4FCC-8E5C-F1D2C42EA566}" destId="{FBBF4789-D2DA-423D-9C88-4622DAFEE1FF}" srcOrd="0" destOrd="0" presId="urn:microsoft.com/office/officeart/2005/8/layout/vList5"/>
    <dgm:cxn modelId="{4CCBD567-895E-4681-A25D-81AF3A371EA5}" type="presParOf" srcId="{FBBF4789-D2DA-423D-9C88-4622DAFEE1FF}" destId="{7CB9E8AB-D310-48D1-86CA-94BCD3E30E58}" srcOrd="0" destOrd="0" presId="urn:microsoft.com/office/officeart/2005/8/layout/vList5"/>
    <dgm:cxn modelId="{03F6D59C-C303-46F5-B7C3-6235681A27CE}" type="presParOf" srcId="{0769C174-A992-4FCC-8E5C-F1D2C42EA566}" destId="{06FA6B9F-E84A-4991-968D-30C1751112BC}" srcOrd="1" destOrd="0" presId="urn:microsoft.com/office/officeart/2005/8/layout/vList5"/>
    <dgm:cxn modelId="{805EAB27-A05A-4B46-BDB0-2E7FA7930075}" type="presParOf" srcId="{0769C174-A992-4FCC-8E5C-F1D2C42EA566}" destId="{9E305AA9-7597-4393-95E1-B261EB647012}" srcOrd="2" destOrd="0" presId="urn:microsoft.com/office/officeart/2005/8/layout/vList5"/>
    <dgm:cxn modelId="{B38F5CBC-8911-4ADD-9F4F-571E1739C51D}" type="presParOf" srcId="{9E305AA9-7597-4393-95E1-B261EB647012}" destId="{9ABE3EBB-3FA1-434A-B70C-863FBF65DD4F}" srcOrd="0" destOrd="0" presId="urn:microsoft.com/office/officeart/2005/8/layout/vList5"/>
    <dgm:cxn modelId="{7F13DC18-8619-42BD-B76B-4D54D2AE8D2C}" type="presParOf" srcId="{0769C174-A992-4FCC-8E5C-F1D2C42EA566}" destId="{931B1032-922C-468D-AC2A-955BE02111A6}" srcOrd="3" destOrd="0" presId="urn:microsoft.com/office/officeart/2005/8/layout/vList5"/>
    <dgm:cxn modelId="{B2B816F1-78CA-4004-9C82-B2E8DD204D74}" type="presParOf" srcId="{0769C174-A992-4FCC-8E5C-F1D2C42EA566}" destId="{935EEC61-377C-45FC-A79D-32C903B8F336}" srcOrd="4" destOrd="0" presId="urn:microsoft.com/office/officeart/2005/8/layout/vList5"/>
    <dgm:cxn modelId="{51980DB4-B9D6-45A8-9E18-FF4680BFFDD5}" type="presParOf" srcId="{935EEC61-377C-45FC-A79D-32C903B8F336}" destId="{B658FD59-4CF7-4CE8-A96E-5EF64AED5713}" srcOrd="0" destOrd="0" presId="urn:microsoft.com/office/officeart/2005/8/layout/vList5"/>
    <dgm:cxn modelId="{2ACF7A03-133F-4E48-9C05-56DB3D9D7E26}" type="presParOf" srcId="{0769C174-A992-4FCC-8E5C-F1D2C42EA566}" destId="{17F875A3-B5EC-4A75-911B-02562C094212}" srcOrd="5" destOrd="0" presId="urn:microsoft.com/office/officeart/2005/8/layout/vList5"/>
    <dgm:cxn modelId="{5071C5C5-6594-4F1D-B3C9-5C0FA9A6CAEB}" type="presParOf" srcId="{0769C174-A992-4FCC-8E5C-F1D2C42EA566}" destId="{8DB563B3-E737-4954-9EE6-AF99F6803891}" srcOrd="6" destOrd="0" presId="urn:microsoft.com/office/officeart/2005/8/layout/vList5"/>
    <dgm:cxn modelId="{AF116B63-FF13-48D4-809E-D0E2EF840DCF}" type="presParOf" srcId="{8DB563B3-E737-4954-9EE6-AF99F6803891}" destId="{5BF2929E-5654-4072-B264-5DB50F3BF3AD}" srcOrd="0"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7A7B8F2-6AA2-4100-A2A6-CCBD7681589C}"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IN"/>
        </a:p>
      </dgm:t>
    </dgm:pt>
    <dgm:pt modelId="{A9C7A516-7450-409B-AF57-0A2D665159CE}">
      <dgm:prSet custT="1"/>
      <dgm:spPr/>
      <dgm:t>
        <a:bodyPr/>
        <a:lstStyle/>
        <a:p>
          <a:r>
            <a:rPr lang="en-IN" sz="1400" b="1" i="0" dirty="0"/>
            <a:t>DoS -  0.8093</a:t>
          </a:r>
          <a:endParaRPr lang="en-IN" sz="1400" b="1" dirty="0"/>
        </a:p>
      </dgm:t>
    </dgm:pt>
    <dgm:pt modelId="{450B43C7-CDAC-4206-A611-83F6A91CC048}" type="parTrans" cxnId="{4F1C178E-70D7-478C-B398-958E8E588DD3}">
      <dgm:prSet/>
      <dgm:spPr/>
      <dgm:t>
        <a:bodyPr/>
        <a:lstStyle/>
        <a:p>
          <a:endParaRPr lang="en-IN"/>
        </a:p>
      </dgm:t>
    </dgm:pt>
    <dgm:pt modelId="{7F8DF7C7-F931-40AD-9DB9-D955B0E2199E}" type="sibTrans" cxnId="{4F1C178E-70D7-478C-B398-958E8E588DD3}">
      <dgm:prSet/>
      <dgm:spPr/>
      <dgm:t>
        <a:bodyPr/>
        <a:lstStyle/>
        <a:p>
          <a:endParaRPr lang="en-IN"/>
        </a:p>
      </dgm:t>
    </dgm:pt>
    <dgm:pt modelId="{99A44FC9-1E9E-40A0-BB85-D68BADBA20B3}">
      <dgm:prSet custT="1"/>
      <dgm:spPr/>
      <dgm:t>
        <a:bodyPr/>
        <a:lstStyle/>
        <a:p>
          <a:r>
            <a:rPr lang="en-IN" sz="1400" b="1" dirty="0"/>
            <a:t>Fuzzing – 1.0</a:t>
          </a:r>
        </a:p>
      </dgm:t>
    </dgm:pt>
    <dgm:pt modelId="{FBA720F4-9832-4C82-B1BC-D5B63AAF7741}" type="parTrans" cxnId="{EE1AD36B-4879-4716-AAD0-38BE340B9F62}">
      <dgm:prSet/>
      <dgm:spPr/>
      <dgm:t>
        <a:bodyPr/>
        <a:lstStyle/>
        <a:p>
          <a:endParaRPr lang="en-IN"/>
        </a:p>
      </dgm:t>
    </dgm:pt>
    <dgm:pt modelId="{EFD34FC9-D390-4F1E-9A8F-B26529BCC168}" type="sibTrans" cxnId="{EE1AD36B-4879-4716-AAD0-38BE340B9F62}">
      <dgm:prSet/>
      <dgm:spPr/>
      <dgm:t>
        <a:bodyPr/>
        <a:lstStyle/>
        <a:p>
          <a:endParaRPr lang="en-IN"/>
        </a:p>
      </dgm:t>
    </dgm:pt>
    <dgm:pt modelId="{FC3667D4-ECA4-4AB4-8C27-D7ED79891B40}">
      <dgm:prSet custT="1"/>
      <dgm:spPr/>
      <dgm:t>
        <a:bodyPr/>
        <a:lstStyle/>
        <a:p>
          <a:r>
            <a:rPr lang="en-IN" sz="1400" b="1" dirty="0"/>
            <a:t>Impersonation – 0.9629</a:t>
          </a:r>
        </a:p>
      </dgm:t>
    </dgm:pt>
    <dgm:pt modelId="{CF6B09A0-AE21-42A5-B145-12F89B61A0F1}" type="parTrans" cxnId="{9C1EF09E-F17B-412C-80DB-576630765509}">
      <dgm:prSet/>
      <dgm:spPr/>
      <dgm:t>
        <a:bodyPr/>
        <a:lstStyle/>
        <a:p>
          <a:endParaRPr lang="en-IN"/>
        </a:p>
      </dgm:t>
    </dgm:pt>
    <dgm:pt modelId="{53ABE713-A211-4A57-B0EB-FDED4B5760E0}" type="sibTrans" cxnId="{9C1EF09E-F17B-412C-80DB-576630765509}">
      <dgm:prSet/>
      <dgm:spPr/>
      <dgm:t>
        <a:bodyPr/>
        <a:lstStyle/>
        <a:p>
          <a:endParaRPr lang="en-IN"/>
        </a:p>
      </dgm:t>
    </dgm:pt>
    <dgm:pt modelId="{E83E42D4-6B79-4151-8AC5-1C74374B73BA}">
      <dgm:prSet custT="1"/>
      <dgm:spPr/>
      <dgm:t>
        <a:bodyPr/>
        <a:lstStyle/>
        <a:p>
          <a:r>
            <a:rPr lang="en-IN" sz="1400" b="1" dirty="0"/>
            <a:t>Normal - 0.5181</a:t>
          </a:r>
        </a:p>
      </dgm:t>
    </dgm:pt>
    <dgm:pt modelId="{5B8D4490-2AB6-41D0-AD4B-088290279CD0}" type="parTrans" cxnId="{BE4A899D-CA44-40D8-BA55-E75EEFE95DF1}">
      <dgm:prSet/>
      <dgm:spPr/>
      <dgm:t>
        <a:bodyPr/>
        <a:lstStyle/>
        <a:p>
          <a:endParaRPr lang="en-IN"/>
        </a:p>
      </dgm:t>
    </dgm:pt>
    <dgm:pt modelId="{71062C11-29D8-4BA7-9612-EA24A38C43B6}" type="sibTrans" cxnId="{BE4A899D-CA44-40D8-BA55-E75EEFE95DF1}">
      <dgm:prSet/>
      <dgm:spPr/>
      <dgm:t>
        <a:bodyPr/>
        <a:lstStyle/>
        <a:p>
          <a:endParaRPr lang="en-IN"/>
        </a:p>
      </dgm:t>
    </dgm:pt>
    <dgm:pt modelId="{0769C174-A992-4FCC-8E5C-F1D2C42EA566}" type="pres">
      <dgm:prSet presAssocID="{97A7B8F2-6AA2-4100-A2A6-CCBD7681589C}" presName="Name0" presStyleCnt="0">
        <dgm:presLayoutVars>
          <dgm:dir/>
          <dgm:animLvl val="lvl"/>
          <dgm:resizeHandles val="exact"/>
        </dgm:presLayoutVars>
      </dgm:prSet>
      <dgm:spPr/>
    </dgm:pt>
    <dgm:pt modelId="{FBBF4789-D2DA-423D-9C88-4622DAFEE1FF}" type="pres">
      <dgm:prSet presAssocID="{A9C7A516-7450-409B-AF57-0A2D665159CE}" presName="linNode" presStyleCnt="0"/>
      <dgm:spPr/>
    </dgm:pt>
    <dgm:pt modelId="{7CB9E8AB-D310-48D1-86CA-94BCD3E30E58}" type="pres">
      <dgm:prSet presAssocID="{A9C7A516-7450-409B-AF57-0A2D665159CE}" presName="parentText" presStyleLbl="node1" presStyleIdx="0" presStyleCnt="4">
        <dgm:presLayoutVars>
          <dgm:chMax val="1"/>
          <dgm:bulletEnabled val="1"/>
        </dgm:presLayoutVars>
      </dgm:prSet>
      <dgm:spPr/>
    </dgm:pt>
    <dgm:pt modelId="{06FA6B9F-E84A-4991-968D-30C1751112BC}" type="pres">
      <dgm:prSet presAssocID="{7F8DF7C7-F931-40AD-9DB9-D955B0E2199E}" presName="sp" presStyleCnt="0"/>
      <dgm:spPr/>
    </dgm:pt>
    <dgm:pt modelId="{9E305AA9-7597-4393-95E1-B261EB647012}" type="pres">
      <dgm:prSet presAssocID="{99A44FC9-1E9E-40A0-BB85-D68BADBA20B3}" presName="linNode" presStyleCnt="0"/>
      <dgm:spPr/>
    </dgm:pt>
    <dgm:pt modelId="{9ABE3EBB-3FA1-434A-B70C-863FBF65DD4F}" type="pres">
      <dgm:prSet presAssocID="{99A44FC9-1E9E-40A0-BB85-D68BADBA20B3}" presName="parentText" presStyleLbl="node1" presStyleIdx="1" presStyleCnt="4">
        <dgm:presLayoutVars>
          <dgm:chMax val="1"/>
          <dgm:bulletEnabled val="1"/>
        </dgm:presLayoutVars>
      </dgm:prSet>
      <dgm:spPr/>
    </dgm:pt>
    <dgm:pt modelId="{931B1032-922C-468D-AC2A-955BE02111A6}" type="pres">
      <dgm:prSet presAssocID="{EFD34FC9-D390-4F1E-9A8F-B26529BCC168}" presName="sp" presStyleCnt="0"/>
      <dgm:spPr/>
    </dgm:pt>
    <dgm:pt modelId="{935EEC61-377C-45FC-A79D-32C903B8F336}" type="pres">
      <dgm:prSet presAssocID="{FC3667D4-ECA4-4AB4-8C27-D7ED79891B40}" presName="linNode" presStyleCnt="0"/>
      <dgm:spPr/>
    </dgm:pt>
    <dgm:pt modelId="{B658FD59-4CF7-4CE8-A96E-5EF64AED5713}" type="pres">
      <dgm:prSet presAssocID="{FC3667D4-ECA4-4AB4-8C27-D7ED79891B40}" presName="parentText" presStyleLbl="node1" presStyleIdx="2" presStyleCnt="4">
        <dgm:presLayoutVars>
          <dgm:chMax val="1"/>
          <dgm:bulletEnabled val="1"/>
        </dgm:presLayoutVars>
      </dgm:prSet>
      <dgm:spPr/>
    </dgm:pt>
    <dgm:pt modelId="{17F875A3-B5EC-4A75-911B-02562C094212}" type="pres">
      <dgm:prSet presAssocID="{53ABE713-A211-4A57-B0EB-FDED4B5760E0}" presName="sp" presStyleCnt="0"/>
      <dgm:spPr/>
    </dgm:pt>
    <dgm:pt modelId="{8DB563B3-E737-4954-9EE6-AF99F6803891}" type="pres">
      <dgm:prSet presAssocID="{E83E42D4-6B79-4151-8AC5-1C74374B73BA}" presName="linNode" presStyleCnt="0"/>
      <dgm:spPr/>
    </dgm:pt>
    <dgm:pt modelId="{5BF2929E-5654-4072-B264-5DB50F3BF3AD}" type="pres">
      <dgm:prSet presAssocID="{E83E42D4-6B79-4151-8AC5-1C74374B73BA}" presName="parentText" presStyleLbl="node1" presStyleIdx="3" presStyleCnt="4">
        <dgm:presLayoutVars>
          <dgm:chMax val="1"/>
          <dgm:bulletEnabled val="1"/>
        </dgm:presLayoutVars>
      </dgm:prSet>
      <dgm:spPr/>
    </dgm:pt>
  </dgm:ptLst>
  <dgm:cxnLst>
    <dgm:cxn modelId="{B9A99B1C-8F4B-41B0-892D-FF6D628434D4}" type="presOf" srcId="{FC3667D4-ECA4-4AB4-8C27-D7ED79891B40}" destId="{B658FD59-4CF7-4CE8-A96E-5EF64AED5713}" srcOrd="0" destOrd="0" presId="urn:microsoft.com/office/officeart/2005/8/layout/vList5"/>
    <dgm:cxn modelId="{25C0F230-A3CD-443F-9050-858B4B8C5C58}" type="presOf" srcId="{E83E42D4-6B79-4151-8AC5-1C74374B73BA}" destId="{5BF2929E-5654-4072-B264-5DB50F3BF3AD}" srcOrd="0" destOrd="0" presId="urn:microsoft.com/office/officeart/2005/8/layout/vList5"/>
    <dgm:cxn modelId="{EE1AD36B-4879-4716-AAD0-38BE340B9F62}" srcId="{97A7B8F2-6AA2-4100-A2A6-CCBD7681589C}" destId="{99A44FC9-1E9E-40A0-BB85-D68BADBA20B3}" srcOrd="1" destOrd="0" parTransId="{FBA720F4-9832-4C82-B1BC-D5B63AAF7741}" sibTransId="{EFD34FC9-D390-4F1E-9A8F-B26529BCC168}"/>
    <dgm:cxn modelId="{C5CB7681-3CF1-4984-AF7A-517091472E13}" type="presOf" srcId="{99A44FC9-1E9E-40A0-BB85-D68BADBA20B3}" destId="{9ABE3EBB-3FA1-434A-B70C-863FBF65DD4F}" srcOrd="0" destOrd="0" presId="urn:microsoft.com/office/officeart/2005/8/layout/vList5"/>
    <dgm:cxn modelId="{4F1C178E-70D7-478C-B398-958E8E588DD3}" srcId="{97A7B8F2-6AA2-4100-A2A6-CCBD7681589C}" destId="{A9C7A516-7450-409B-AF57-0A2D665159CE}" srcOrd="0" destOrd="0" parTransId="{450B43C7-CDAC-4206-A611-83F6A91CC048}" sibTransId="{7F8DF7C7-F931-40AD-9DB9-D955B0E2199E}"/>
    <dgm:cxn modelId="{BE4A899D-CA44-40D8-BA55-E75EEFE95DF1}" srcId="{97A7B8F2-6AA2-4100-A2A6-CCBD7681589C}" destId="{E83E42D4-6B79-4151-8AC5-1C74374B73BA}" srcOrd="3" destOrd="0" parTransId="{5B8D4490-2AB6-41D0-AD4B-088290279CD0}" sibTransId="{71062C11-29D8-4BA7-9612-EA24A38C43B6}"/>
    <dgm:cxn modelId="{9C1EF09E-F17B-412C-80DB-576630765509}" srcId="{97A7B8F2-6AA2-4100-A2A6-CCBD7681589C}" destId="{FC3667D4-ECA4-4AB4-8C27-D7ED79891B40}" srcOrd="2" destOrd="0" parTransId="{CF6B09A0-AE21-42A5-B145-12F89B61A0F1}" sibTransId="{53ABE713-A211-4A57-B0EB-FDED4B5760E0}"/>
    <dgm:cxn modelId="{1FB24EC5-DB97-480B-BC95-AF8E94C10A13}" type="presOf" srcId="{97A7B8F2-6AA2-4100-A2A6-CCBD7681589C}" destId="{0769C174-A992-4FCC-8E5C-F1D2C42EA566}" srcOrd="0" destOrd="0" presId="urn:microsoft.com/office/officeart/2005/8/layout/vList5"/>
    <dgm:cxn modelId="{47EAB4EC-C340-43CB-813E-8C19060F45D6}" type="presOf" srcId="{A9C7A516-7450-409B-AF57-0A2D665159CE}" destId="{7CB9E8AB-D310-48D1-86CA-94BCD3E30E58}" srcOrd="0" destOrd="0" presId="urn:microsoft.com/office/officeart/2005/8/layout/vList5"/>
    <dgm:cxn modelId="{9014BDEE-FB4B-4C1F-AAB4-2E349B0F2003}" type="presParOf" srcId="{0769C174-A992-4FCC-8E5C-F1D2C42EA566}" destId="{FBBF4789-D2DA-423D-9C88-4622DAFEE1FF}" srcOrd="0" destOrd="0" presId="urn:microsoft.com/office/officeart/2005/8/layout/vList5"/>
    <dgm:cxn modelId="{4CCBD567-895E-4681-A25D-81AF3A371EA5}" type="presParOf" srcId="{FBBF4789-D2DA-423D-9C88-4622DAFEE1FF}" destId="{7CB9E8AB-D310-48D1-86CA-94BCD3E30E58}" srcOrd="0" destOrd="0" presId="urn:microsoft.com/office/officeart/2005/8/layout/vList5"/>
    <dgm:cxn modelId="{03F6D59C-C303-46F5-B7C3-6235681A27CE}" type="presParOf" srcId="{0769C174-A992-4FCC-8E5C-F1D2C42EA566}" destId="{06FA6B9F-E84A-4991-968D-30C1751112BC}" srcOrd="1" destOrd="0" presId="urn:microsoft.com/office/officeart/2005/8/layout/vList5"/>
    <dgm:cxn modelId="{805EAB27-A05A-4B46-BDB0-2E7FA7930075}" type="presParOf" srcId="{0769C174-A992-4FCC-8E5C-F1D2C42EA566}" destId="{9E305AA9-7597-4393-95E1-B261EB647012}" srcOrd="2" destOrd="0" presId="urn:microsoft.com/office/officeart/2005/8/layout/vList5"/>
    <dgm:cxn modelId="{B38F5CBC-8911-4ADD-9F4F-571E1739C51D}" type="presParOf" srcId="{9E305AA9-7597-4393-95E1-B261EB647012}" destId="{9ABE3EBB-3FA1-434A-B70C-863FBF65DD4F}" srcOrd="0" destOrd="0" presId="urn:microsoft.com/office/officeart/2005/8/layout/vList5"/>
    <dgm:cxn modelId="{7F13DC18-8619-42BD-B76B-4D54D2AE8D2C}" type="presParOf" srcId="{0769C174-A992-4FCC-8E5C-F1D2C42EA566}" destId="{931B1032-922C-468D-AC2A-955BE02111A6}" srcOrd="3" destOrd="0" presId="urn:microsoft.com/office/officeart/2005/8/layout/vList5"/>
    <dgm:cxn modelId="{B2B816F1-78CA-4004-9C82-B2E8DD204D74}" type="presParOf" srcId="{0769C174-A992-4FCC-8E5C-F1D2C42EA566}" destId="{935EEC61-377C-45FC-A79D-32C903B8F336}" srcOrd="4" destOrd="0" presId="urn:microsoft.com/office/officeart/2005/8/layout/vList5"/>
    <dgm:cxn modelId="{51980DB4-B9D6-45A8-9E18-FF4680BFFDD5}" type="presParOf" srcId="{935EEC61-377C-45FC-A79D-32C903B8F336}" destId="{B658FD59-4CF7-4CE8-A96E-5EF64AED5713}" srcOrd="0" destOrd="0" presId="urn:microsoft.com/office/officeart/2005/8/layout/vList5"/>
    <dgm:cxn modelId="{2ACF7A03-133F-4E48-9C05-56DB3D9D7E26}" type="presParOf" srcId="{0769C174-A992-4FCC-8E5C-F1D2C42EA566}" destId="{17F875A3-B5EC-4A75-911B-02562C094212}" srcOrd="5" destOrd="0" presId="urn:microsoft.com/office/officeart/2005/8/layout/vList5"/>
    <dgm:cxn modelId="{5071C5C5-6594-4F1D-B3C9-5C0FA9A6CAEB}" type="presParOf" srcId="{0769C174-A992-4FCC-8E5C-F1D2C42EA566}" destId="{8DB563B3-E737-4954-9EE6-AF99F6803891}" srcOrd="6" destOrd="0" presId="urn:microsoft.com/office/officeart/2005/8/layout/vList5"/>
    <dgm:cxn modelId="{AF116B63-FF13-48D4-809E-D0E2EF840DCF}" type="presParOf" srcId="{8DB563B3-E737-4954-9EE6-AF99F6803891}" destId="{5BF2929E-5654-4072-B264-5DB50F3BF3AD}" srcOrd="0" destOrd="0" presId="urn:microsoft.com/office/officeart/2005/8/layout/vList5"/>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355409-CC86-4C54-B33C-58DC2FBADFCD}">
      <dsp:nvSpPr>
        <dsp:cNvPr id="0" name=""/>
        <dsp:cNvSpPr/>
      </dsp:nvSpPr>
      <dsp:spPr>
        <a:xfrm>
          <a:off x="679050" y="174437"/>
          <a:ext cx="1887187" cy="1887187"/>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590345-32A7-472C-ABE4-0C0B1EBA8F5A}">
      <dsp:nvSpPr>
        <dsp:cNvPr id="0" name=""/>
        <dsp:cNvSpPr/>
      </dsp:nvSpPr>
      <dsp:spPr>
        <a:xfrm>
          <a:off x="1081237" y="576625"/>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DCF065-07EA-42B7-A34A-9022BC030230}">
      <dsp:nvSpPr>
        <dsp:cNvPr id="0" name=""/>
        <dsp:cNvSpPr/>
      </dsp:nvSpPr>
      <dsp:spPr>
        <a:xfrm>
          <a:off x="75768" y="2649438"/>
          <a:ext cx="3093750" cy="112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IN" sz="1600" b="1" kern="1200" cap="none" dirty="0"/>
            <a:t>Goal</a:t>
          </a:r>
          <a:r>
            <a:rPr lang="en-IN" sz="1600" kern="1200" cap="none" dirty="0"/>
            <a:t> – The attacker wants the malicious packets to be classified as benign. </a:t>
          </a:r>
          <a:endParaRPr lang="en-US" sz="1600" kern="1200" cap="none" dirty="0"/>
        </a:p>
      </dsp:txBody>
      <dsp:txXfrm>
        <a:off x="75768" y="2649438"/>
        <a:ext cx="3093750" cy="1125000"/>
      </dsp:txXfrm>
    </dsp:sp>
    <dsp:sp modelId="{FFB3539D-F00E-466F-8214-37B1B73D40E9}">
      <dsp:nvSpPr>
        <dsp:cNvPr id="0" name=""/>
        <dsp:cNvSpPr/>
      </dsp:nvSpPr>
      <dsp:spPr>
        <a:xfrm>
          <a:off x="4314206" y="174437"/>
          <a:ext cx="1887187" cy="1887187"/>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E9827A-E31B-4EC8-B93C-ED89FA6FF339}">
      <dsp:nvSpPr>
        <dsp:cNvPr id="0" name=""/>
        <dsp:cNvSpPr/>
      </dsp:nvSpPr>
      <dsp:spPr>
        <a:xfrm>
          <a:off x="4716393" y="576625"/>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730471-6384-493F-968A-0816EF1B113E}">
      <dsp:nvSpPr>
        <dsp:cNvPr id="0" name=""/>
        <dsp:cNvSpPr/>
      </dsp:nvSpPr>
      <dsp:spPr>
        <a:xfrm>
          <a:off x="3710925" y="2649438"/>
          <a:ext cx="3093750" cy="112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IN" sz="1600" b="1" kern="1200" cap="none" dirty="0"/>
            <a:t>Knowledge</a:t>
          </a:r>
          <a:r>
            <a:rPr lang="en-IN" sz="1600" kern="1200" cap="none" dirty="0"/>
            <a:t> – The attacker operates under a grey box setting where it does not have the complete knowledge of the network features but knows the possible model used.</a:t>
          </a:r>
          <a:endParaRPr lang="en-US" sz="1600" kern="1200" cap="none" dirty="0"/>
        </a:p>
      </dsp:txBody>
      <dsp:txXfrm>
        <a:off x="3710925" y="2649438"/>
        <a:ext cx="3093750" cy="1125000"/>
      </dsp:txXfrm>
    </dsp:sp>
    <dsp:sp modelId="{A035D3B6-8CB5-48BB-9518-D1BA72EAB31B}">
      <dsp:nvSpPr>
        <dsp:cNvPr id="0" name=""/>
        <dsp:cNvSpPr/>
      </dsp:nvSpPr>
      <dsp:spPr>
        <a:xfrm>
          <a:off x="7949362" y="174437"/>
          <a:ext cx="1887187" cy="1887187"/>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31CF8F-2BF5-4994-91C6-92A918C9E9EE}">
      <dsp:nvSpPr>
        <dsp:cNvPr id="0" name=""/>
        <dsp:cNvSpPr/>
      </dsp:nvSpPr>
      <dsp:spPr>
        <a:xfrm>
          <a:off x="8351550" y="576625"/>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727E67-6C98-45B0-9837-95A9267F421B}">
      <dsp:nvSpPr>
        <dsp:cNvPr id="0" name=""/>
        <dsp:cNvSpPr/>
      </dsp:nvSpPr>
      <dsp:spPr>
        <a:xfrm>
          <a:off x="7346081" y="2649438"/>
          <a:ext cx="3093750" cy="112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IN" sz="1600" kern="1200" cap="none" dirty="0"/>
            <a:t>Capabilities – Sniff and inject traffic from as no authentication and encryption present</a:t>
          </a:r>
          <a:endParaRPr lang="en-US" sz="1600" kern="1200" cap="none" dirty="0"/>
        </a:p>
      </dsp:txBody>
      <dsp:txXfrm>
        <a:off x="7346081" y="2649438"/>
        <a:ext cx="3093750" cy="1125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B9E8AB-D310-48D1-86CA-94BCD3E30E58}">
      <dsp:nvSpPr>
        <dsp:cNvPr id="0" name=""/>
        <dsp:cNvSpPr/>
      </dsp:nvSpPr>
      <dsp:spPr>
        <a:xfrm>
          <a:off x="1220634" y="872"/>
          <a:ext cx="1373213" cy="41988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IN" sz="1400" b="1" i="0" kern="1200" dirty="0"/>
            <a:t>DoS – 0.8093</a:t>
          </a:r>
          <a:endParaRPr lang="en-IN" sz="1400" b="1" kern="1200" dirty="0"/>
        </a:p>
      </dsp:txBody>
      <dsp:txXfrm>
        <a:off x="1241131" y="21369"/>
        <a:ext cx="1332219" cy="378895"/>
      </dsp:txXfrm>
    </dsp:sp>
    <dsp:sp modelId="{9ABE3EBB-3FA1-434A-B70C-863FBF65DD4F}">
      <dsp:nvSpPr>
        <dsp:cNvPr id="0" name=""/>
        <dsp:cNvSpPr/>
      </dsp:nvSpPr>
      <dsp:spPr>
        <a:xfrm>
          <a:off x="1220634" y="441756"/>
          <a:ext cx="1373213" cy="419889"/>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IN" sz="1400" b="1" kern="1200" dirty="0"/>
            <a:t>Fuzzing – 1.0</a:t>
          </a:r>
        </a:p>
      </dsp:txBody>
      <dsp:txXfrm>
        <a:off x="1241131" y="462253"/>
        <a:ext cx="1332219" cy="378895"/>
      </dsp:txXfrm>
    </dsp:sp>
    <dsp:sp modelId="{B658FD59-4CF7-4CE8-A96E-5EF64AED5713}">
      <dsp:nvSpPr>
        <dsp:cNvPr id="0" name=""/>
        <dsp:cNvSpPr/>
      </dsp:nvSpPr>
      <dsp:spPr>
        <a:xfrm>
          <a:off x="1220634" y="882640"/>
          <a:ext cx="1373213" cy="419889"/>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IN" sz="1400" b="1" kern="1200" dirty="0"/>
            <a:t>Impersonation – 0.9629</a:t>
          </a:r>
        </a:p>
      </dsp:txBody>
      <dsp:txXfrm>
        <a:off x="1241131" y="903137"/>
        <a:ext cx="1332219" cy="378895"/>
      </dsp:txXfrm>
    </dsp:sp>
    <dsp:sp modelId="{5BF2929E-5654-4072-B264-5DB50F3BF3AD}">
      <dsp:nvSpPr>
        <dsp:cNvPr id="0" name=""/>
        <dsp:cNvSpPr/>
      </dsp:nvSpPr>
      <dsp:spPr>
        <a:xfrm>
          <a:off x="1220634" y="1323523"/>
          <a:ext cx="1373213" cy="41988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IN" sz="1400" b="1" kern="1200" dirty="0"/>
            <a:t>Normal – 0.5181</a:t>
          </a:r>
        </a:p>
      </dsp:txBody>
      <dsp:txXfrm>
        <a:off x="1241131" y="1344020"/>
        <a:ext cx="1332219" cy="37889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B9E8AB-D310-48D1-86CA-94BCD3E30E58}">
      <dsp:nvSpPr>
        <dsp:cNvPr id="0" name=""/>
        <dsp:cNvSpPr/>
      </dsp:nvSpPr>
      <dsp:spPr>
        <a:xfrm>
          <a:off x="1214940" y="870"/>
          <a:ext cx="1366807" cy="41873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IN" sz="1400" b="1" i="0" kern="1200" dirty="0"/>
            <a:t>DoS -  0</a:t>
          </a:r>
          <a:endParaRPr lang="en-IN" sz="1400" b="1" kern="1200" dirty="0"/>
        </a:p>
      </dsp:txBody>
      <dsp:txXfrm>
        <a:off x="1235381" y="21311"/>
        <a:ext cx="1325925" cy="377851"/>
      </dsp:txXfrm>
    </dsp:sp>
    <dsp:sp modelId="{9ABE3EBB-3FA1-434A-B70C-863FBF65DD4F}">
      <dsp:nvSpPr>
        <dsp:cNvPr id="0" name=""/>
        <dsp:cNvSpPr/>
      </dsp:nvSpPr>
      <dsp:spPr>
        <a:xfrm>
          <a:off x="1236385" y="459279"/>
          <a:ext cx="1366807" cy="418733"/>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IN" sz="1400" b="1" kern="1200" dirty="0"/>
            <a:t>Fuzzing – 0.33</a:t>
          </a:r>
        </a:p>
      </dsp:txBody>
      <dsp:txXfrm>
        <a:off x="1256826" y="479720"/>
        <a:ext cx="1325925" cy="377851"/>
      </dsp:txXfrm>
    </dsp:sp>
    <dsp:sp modelId="{B658FD59-4CF7-4CE8-A96E-5EF64AED5713}">
      <dsp:nvSpPr>
        <dsp:cNvPr id="0" name=""/>
        <dsp:cNvSpPr/>
      </dsp:nvSpPr>
      <dsp:spPr>
        <a:xfrm>
          <a:off x="1214940" y="880211"/>
          <a:ext cx="1366807" cy="418733"/>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IN" sz="1400" b="1" kern="1200" dirty="0"/>
            <a:t>Impersonation – 0.8235</a:t>
          </a:r>
        </a:p>
      </dsp:txBody>
      <dsp:txXfrm>
        <a:off x="1235381" y="900652"/>
        <a:ext cx="1325925" cy="377851"/>
      </dsp:txXfrm>
    </dsp:sp>
    <dsp:sp modelId="{5BF2929E-5654-4072-B264-5DB50F3BF3AD}">
      <dsp:nvSpPr>
        <dsp:cNvPr id="0" name=""/>
        <dsp:cNvSpPr/>
      </dsp:nvSpPr>
      <dsp:spPr>
        <a:xfrm>
          <a:off x="1214940" y="1319881"/>
          <a:ext cx="1366807" cy="418733"/>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IN" sz="1400" b="1" kern="1200" dirty="0"/>
            <a:t>Normal – 0.0004</a:t>
          </a:r>
        </a:p>
      </dsp:txBody>
      <dsp:txXfrm>
        <a:off x="1235381" y="1340322"/>
        <a:ext cx="1325925" cy="37785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B9E8AB-D310-48D1-86CA-94BCD3E30E58}">
      <dsp:nvSpPr>
        <dsp:cNvPr id="0" name=""/>
        <dsp:cNvSpPr/>
      </dsp:nvSpPr>
      <dsp:spPr>
        <a:xfrm>
          <a:off x="1314671" y="852"/>
          <a:ext cx="1479005" cy="41019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IN" sz="1400" b="1" i="0" kern="1200" dirty="0"/>
            <a:t>DoS - 1.0</a:t>
          </a:r>
          <a:endParaRPr lang="en-IN" sz="1400" b="1" kern="1200" dirty="0"/>
        </a:p>
      </dsp:txBody>
      <dsp:txXfrm>
        <a:off x="1334695" y="20876"/>
        <a:ext cx="1438957" cy="370147"/>
      </dsp:txXfrm>
    </dsp:sp>
    <dsp:sp modelId="{9ABE3EBB-3FA1-434A-B70C-863FBF65DD4F}">
      <dsp:nvSpPr>
        <dsp:cNvPr id="0" name=""/>
        <dsp:cNvSpPr/>
      </dsp:nvSpPr>
      <dsp:spPr>
        <a:xfrm>
          <a:off x="1314671" y="431558"/>
          <a:ext cx="1479005" cy="410195"/>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IN" sz="1400" b="1" kern="1200" dirty="0"/>
            <a:t>Fuzzing – 1.0</a:t>
          </a:r>
        </a:p>
      </dsp:txBody>
      <dsp:txXfrm>
        <a:off x="1334695" y="451582"/>
        <a:ext cx="1438957" cy="370147"/>
      </dsp:txXfrm>
    </dsp:sp>
    <dsp:sp modelId="{B658FD59-4CF7-4CE8-A96E-5EF64AED5713}">
      <dsp:nvSpPr>
        <dsp:cNvPr id="0" name=""/>
        <dsp:cNvSpPr/>
      </dsp:nvSpPr>
      <dsp:spPr>
        <a:xfrm>
          <a:off x="1314671" y="862263"/>
          <a:ext cx="1479005" cy="410195"/>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IN" sz="1400" b="1" kern="1200" dirty="0"/>
            <a:t>Impersonation – 1.0</a:t>
          </a:r>
        </a:p>
      </dsp:txBody>
      <dsp:txXfrm>
        <a:off x="1334695" y="882287"/>
        <a:ext cx="1438957" cy="370147"/>
      </dsp:txXfrm>
    </dsp:sp>
    <dsp:sp modelId="{5BF2929E-5654-4072-B264-5DB50F3BF3AD}">
      <dsp:nvSpPr>
        <dsp:cNvPr id="0" name=""/>
        <dsp:cNvSpPr/>
      </dsp:nvSpPr>
      <dsp:spPr>
        <a:xfrm>
          <a:off x="1314671" y="1292969"/>
          <a:ext cx="1479005" cy="410195"/>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IN" sz="1400" b="1" kern="1200" dirty="0"/>
            <a:t>Normal - 0.1817</a:t>
          </a:r>
        </a:p>
      </dsp:txBody>
      <dsp:txXfrm>
        <a:off x="1334695" y="1312993"/>
        <a:ext cx="1438957" cy="37014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B9E8AB-D310-48D1-86CA-94BCD3E30E58}">
      <dsp:nvSpPr>
        <dsp:cNvPr id="0" name=""/>
        <dsp:cNvSpPr/>
      </dsp:nvSpPr>
      <dsp:spPr>
        <a:xfrm>
          <a:off x="1298262" y="852"/>
          <a:ext cx="1460545" cy="40984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IN" sz="1400" b="1" i="0" kern="1200" dirty="0"/>
            <a:t>DoS -  1.0</a:t>
          </a:r>
          <a:endParaRPr lang="en-IN" sz="1400" b="1" kern="1200" dirty="0"/>
        </a:p>
      </dsp:txBody>
      <dsp:txXfrm>
        <a:off x="1318269" y="20859"/>
        <a:ext cx="1420531" cy="369831"/>
      </dsp:txXfrm>
    </dsp:sp>
    <dsp:sp modelId="{9ABE3EBB-3FA1-434A-B70C-863FBF65DD4F}">
      <dsp:nvSpPr>
        <dsp:cNvPr id="0" name=""/>
        <dsp:cNvSpPr/>
      </dsp:nvSpPr>
      <dsp:spPr>
        <a:xfrm>
          <a:off x="1298262" y="431190"/>
          <a:ext cx="1460545" cy="409845"/>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IN" sz="1400" b="1" kern="1200" dirty="0"/>
            <a:t>Fuzzing – 1.0</a:t>
          </a:r>
        </a:p>
      </dsp:txBody>
      <dsp:txXfrm>
        <a:off x="1318269" y="451197"/>
        <a:ext cx="1420531" cy="369831"/>
      </dsp:txXfrm>
    </dsp:sp>
    <dsp:sp modelId="{B658FD59-4CF7-4CE8-A96E-5EF64AED5713}">
      <dsp:nvSpPr>
        <dsp:cNvPr id="0" name=""/>
        <dsp:cNvSpPr/>
      </dsp:nvSpPr>
      <dsp:spPr>
        <a:xfrm>
          <a:off x="1298262" y="861528"/>
          <a:ext cx="1460545" cy="409845"/>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IN" sz="1400" b="1" kern="1200" dirty="0"/>
            <a:t>Impersonation – 1.0</a:t>
          </a:r>
        </a:p>
      </dsp:txBody>
      <dsp:txXfrm>
        <a:off x="1318269" y="881535"/>
        <a:ext cx="1420531" cy="369831"/>
      </dsp:txXfrm>
    </dsp:sp>
    <dsp:sp modelId="{5BF2929E-5654-4072-B264-5DB50F3BF3AD}">
      <dsp:nvSpPr>
        <dsp:cNvPr id="0" name=""/>
        <dsp:cNvSpPr/>
      </dsp:nvSpPr>
      <dsp:spPr>
        <a:xfrm>
          <a:off x="1298262" y="1291866"/>
          <a:ext cx="1460545" cy="409845"/>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IN" sz="1400" b="1" kern="1200" dirty="0"/>
            <a:t>Normal – 0.1817</a:t>
          </a:r>
        </a:p>
      </dsp:txBody>
      <dsp:txXfrm>
        <a:off x="1318269" y="1311873"/>
        <a:ext cx="1420531" cy="36983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B9E8AB-D310-48D1-86CA-94BCD3E30E58}">
      <dsp:nvSpPr>
        <dsp:cNvPr id="0" name=""/>
        <dsp:cNvSpPr/>
      </dsp:nvSpPr>
      <dsp:spPr>
        <a:xfrm>
          <a:off x="1242556" y="699"/>
          <a:ext cx="1397875" cy="33629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IN" sz="1400" b="1" i="0" kern="1200" dirty="0"/>
            <a:t>DoS -  1.0</a:t>
          </a:r>
          <a:endParaRPr lang="en-IN" sz="1400" b="1" kern="1200" dirty="0"/>
        </a:p>
      </dsp:txBody>
      <dsp:txXfrm>
        <a:off x="1258973" y="17116"/>
        <a:ext cx="1365041" cy="303463"/>
      </dsp:txXfrm>
    </dsp:sp>
    <dsp:sp modelId="{9ABE3EBB-3FA1-434A-B70C-863FBF65DD4F}">
      <dsp:nvSpPr>
        <dsp:cNvPr id="0" name=""/>
        <dsp:cNvSpPr/>
      </dsp:nvSpPr>
      <dsp:spPr>
        <a:xfrm>
          <a:off x="1242556" y="353811"/>
          <a:ext cx="1397875" cy="336297"/>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IN" sz="1400" b="1" kern="1200" dirty="0"/>
            <a:t>Fuzzing – 1.0</a:t>
          </a:r>
        </a:p>
      </dsp:txBody>
      <dsp:txXfrm>
        <a:off x="1258973" y="370228"/>
        <a:ext cx="1365041" cy="303463"/>
      </dsp:txXfrm>
    </dsp:sp>
    <dsp:sp modelId="{B658FD59-4CF7-4CE8-A96E-5EF64AED5713}">
      <dsp:nvSpPr>
        <dsp:cNvPr id="0" name=""/>
        <dsp:cNvSpPr/>
      </dsp:nvSpPr>
      <dsp:spPr>
        <a:xfrm>
          <a:off x="1242556" y="706923"/>
          <a:ext cx="1397875" cy="336297"/>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IN" sz="1400" b="1" kern="1200" dirty="0"/>
            <a:t>Impersonation – 1.0</a:t>
          </a:r>
        </a:p>
      </dsp:txBody>
      <dsp:txXfrm>
        <a:off x="1258973" y="723340"/>
        <a:ext cx="1365041" cy="303463"/>
      </dsp:txXfrm>
    </dsp:sp>
    <dsp:sp modelId="{5BF2929E-5654-4072-B264-5DB50F3BF3AD}">
      <dsp:nvSpPr>
        <dsp:cNvPr id="0" name=""/>
        <dsp:cNvSpPr/>
      </dsp:nvSpPr>
      <dsp:spPr>
        <a:xfrm>
          <a:off x="1242556" y="1060036"/>
          <a:ext cx="1397875" cy="336297"/>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IN" sz="1400" b="1" kern="1200" dirty="0"/>
            <a:t>Normal – 0.1817</a:t>
          </a:r>
        </a:p>
      </dsp:txBody>
      <dsp:txXfrm>
        <a:off x="1258973" y="1076453"/>
        <a:ext cx="1365041" cy="30346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B9E8AB-D310-48D1-86CA-94BCD3E30E58}">
      <dsp:nvSpPr>
        <dsp:cNvPr id="0" name=""/>
        <dsp:cNvSpPr/>
      </dsp:nvSpPr>
      <dsp:spPr>
        <a:xfrm>
          <a:off x="1242556" y="0"/>
          <a:ext cx="1397875" cy="33629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IN" sz="1400" b="1" i="0" kern="1200" dirty="0"/>
            <a:t>DoS -  1.0</a:t>
          </a:r>
          <a:endParaRPr lang="en-IN" sz="1400" b="1" kern="1200" dirty="0"/>
        </a:p>
      </dsp:txBody>
      <dsp:txXfrm>
        <a:off x="1258973" y="16417"/>
        <a:ext cx="1365041" cy="303463"/>
      </dsp:txXfrm>
    </dsp:sp>
    <dsp:sp modelId="{9ABE3EBB-3FA1-434A-B70C-863FBF65DD4F}">
      <dsp:nvSpPr>
        <dsp:cNvPr id="0" name=""/>
        <dsp:cNvSpPr/>
      </dsp:nvSpPr>
      <dsp:spPr>
        <a:xfrm>
          <a:off x="1242556" y="353811"/>
          <a:ext cx="1397875" cy="336297"/>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IN" sz="1400" b="1" kern="1200" dirty="0"/>
            <a:t>Fuzzing – 1.0</a:t>
          </a:r>
        </a:p>
      </dsp:txBody>
      <dsp:txXfrm>
        <a:off x="1258973" y="370228"/>
        <a:ext cx="1365041" cy="303463"/>
      </dsp:txXfrm>
    </dsp:sp>
    <dsp:sp modelId="{B658FD59-4CF7-4CE8-A96E-5EF64AED5713}">
      <dsp:nvSpPr>
        <dsp:cNvPr id="0" name=""/>
        <dsp:cNvSpPr/>
      </dsp:nvSpPr>
      <dsp:spPr>
        <a:xfrm>
          <a:off x="1242556" y="706923"/>
          <a:ext cx="1397875" cy="336297"/>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IN" sz="1400" b="1" kern="1200" dirty="0"/>
            <a:t>Impersonation – 1.0</a:t>
          </a:r>
        </a:p>
      </dsp:txBody>
      <dsp:txXfrm>
        <a:off x="1258973" y="723340"/>
        <a:ext cx="1365041" cy="303463"/>
      </dsp:txXfrm>
    </dsp:sp>
    <dsp:sp modelId="{5BF2929E-5654-4072-B264-5DB50F3BF3AD}">
      <dsp:nvSpPr>
        <dsp:cNvPr id="0" name=""/>
        <dsp:cNvSpPr/>
      </dsp:nvSpPr>
      <dsp:spPr>
        <a:xfrm>
          <a:off x="1242556" y="1060036"/>
          <a:ext cx="1397875" cy="336297"/>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IN" sz="1400" b="1" kern="1200" dirty="0"/>
            <a:t>Normal – 0.1817</a:t>
          </a:r>
        </a:p>
      </dsp:txBody>
      <dsp:txXfrm>
        <a:off x="1258973" y="1076453"/>
        <a:ext cx="1365041" cy="30346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94A997-57B2-4438-9B3A-46A71D4324F1}">
      <dsp:nvSpPr>
        <dsp:cNvPr id="0" name=""/>
        <dsp:cNvSpPr/>
      </dsp:nvSpPr>
      <dsp:spPr>
        <a:xfrm>
          <a:off x="198" y="408680"/>
          <a:ext cx="2398049" cy="2877659"/>
        </a:xfrm>
        <a:prstGeom prst="rect">
          <a:avLst/>
        </a:prstGeom>
        <a:solidFill>
          <a:schemeClr val="accent2">
            <a:shade val="50000"/>
            <a:hueOff val="0"/>
            <a:satOff val="0"/>
            <a:lumOff val="0"/>
            <a:alphaOff val="0"/>
          </a:schemeClr>
        </a:solidFill>
        <a:ln w="12700" cap="flat" cmpd="sng" algn="ctr">
          <a:solidFill>
            <a:schemeClr val="accent2">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6874" tIns="0" rIns="236874" bIns="330200" numCol="1" spcCol="1270" anchor="t" anchorCtr="0">
          <a:noAutofit/>
        </a:bodyPr>
        <a:lstStyle/>
        <a:p>
          <a:pPr marL="0" lvl="0" indent="0" algn="l" defTabSz="889000">
            <a:lnSpc>
              <a:spcPct val="90000"/>
            </a:lnSpc>
            <a:spcBef>
              <a:spcPct val="0"/>
            </a:spcBef>
            <a:spcAft>
              <a:spcPct val="35000"/>
            </a:spcAft>
            <a:buNone/>
          </a:pPr>
          <a:r>
            <a:rPr lang="en-US" sz="2000" kern="1200" dirty="0">
              <a:solidFill>
                <a:schemeClr val="tx1"/>
              </a:solidFill>
              <a:latin typeface="Söhne"/>
              <a:ea typeface="+mn-ea"/>
              <a:cs typeface="+mn-cs"/>
            </a:rPr>
            <a:t>Does the misclassification into another attack type (not as benign) matter for an NIDS?</a:t>
          </a:r>
          <a:endParaRPr lang="en-IN" sz="2000" kern="1200" dirty="0">
            <a:solidFill>
              <a:schemeClr val="tx1"/>
            </a:solidFill>
            <a:latin typeface="Söhne"/>
            <a:ea typeface="+mn-ea"/>
            <a:cs typeface="+mn-cs"/>
          </a:endParaRPr>
        </a:p>
      </dsp:txBody>
      <dsp:txXfrm>
        <a:off x="198" y="1559744"/>
        <a:ext cx="2398049" cy="1726595"/>
      </dsp:txXfrm>
    </dsp:sp>
    <dsp:sp modelId="{8C9B9EBD-5056-475C-B82B-B40CDEC35EB1}">
      <dsp:nvSpPr>
        <dsp:cNvPr id="0" name=""/>
        <dsp:cNvSpPr/>
      </dsp:nvSpPr>
      <dsp:spPr>
        <a:xfrm>
          <a:off x="198" y="408680"/>
          <a:ext cx="2398049" cy="115106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36874" tIns="165100" rIns="236874" bIns="165100" numCol="1" spcCol="1270" anchor="ctr" anchorCtr="0">
          <a:noAutofit/>
        </a:bodyPr>
        <a:lstStyle/>
        <a:p>
          <a:pPr marL="0" lvl="0" indent="0" algn="l" defTabSz="2578100">
            <a:lnSpc>
              <a:spcPct val="90000"/>
            </a:lnSpc>
            <a:spcBef>
              <a:spcPct val="0"/>
            </a:spcBef>
            <a:spcAft>
              <a:spcPct val="35000"/>
            </a:spcAft>
            <a:buNone/>
          </a:pPr>
          <a:r>
            <a:rPr lang="en-IN" sz="5800" kern="1200"/>
            <a:t>01</a:t>
          </a:r>
        </a:p>
      </dsp:txBody>
      <dsp:txXfrm>
        <a:off x="198" y="408680"/>
        <a:ext cx="2398049" cy="1151063"/>
      </dsp:txXfrm>
    </dsp:sp>
    <dsp:sp modelId="{360D274E-FF97-46DA-A6A9-DC933DF4DAAC}">
      <dsp:nvSpPr>
        <dsp:cNvPr id="0" name=""/>
        <dsp:cNvSpPr/>
      </dsp:nvSpPr>
      <dsp:spPr>
        <a:xfrm>
          <a:off x="2590092" y="408680"/>
          <a:ext cx="2398049" cy="2877659"/>
        </a:xfrm>
        <a:prstGeom prst="rect">
          <a:avLst/>
        </a:prstGeom>
        <a:solidFill>
          <a:schemeClr val="accent2">
            <a:shade val="50000"/>
            <a:hueOff val="-295587"/>
            <a:satOff val="3892"/>
            <a:lumOff val="23309"/>
            <a:alphaOff val="0"/>
          </a:schemeClr>
        </a:solidFill>
        <a:ln w="12700" cap="flat" cmpd="sng" algn="ctr">
          <a:solidFill>
            <a:schemeClr val="accent2">
              <a:shade val="50000"/>
              <a:hueOff val="-295587"/>
              <a:satOff val="3892"/>
              <a:lumOff val="233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6874" tIns="0" rIns="236874" bIns="330200" numCol="1" spcCol="1270" anchor="t" anchorCtr="0">
          <a:noAutofit/>
        </a:bodyPr>
        <a:lstStyle/>
        <a:p>
          <a:pPr marL="0" lvl="0" indent="0" algn="l" defTabSz="889000">
            <a:lnSpc>
              <a:spcPct val="90000"/>
            </a:lnSpc>
            <a:spcBef>
              <a:spcPct val="0"/>
            </a:spcBef>
            <a:spcAft>
              <a:spcPct val="35000"/>
            </a:spcAft>
            <a:buNone/>
          </a:pPr>
          <a:r>
            <a:rPr lang="en-US" sz="2000" kern="1200" dirty="0">
              <a:solidFill>
                <a:prstClr val="black"/>
              </a:solidFill>
              <a:latin typeface="Söhne"/>
              <a:ea typeface="+mn-ea"/>
              <a:cs typeface="+mn-cs"/>
            </a:rPr>
            <a:t>How will the NIDS perform in case of Distributed DoS/Impersonation?</a:t>
          </a:r>
          <a:endParaRPr lang="en-IN" sz="2000" kern="1200" dirty="0">
            <a:solidFill>
              <a:prstClr val="black"/>
            </a:solidFill>
            <a:latin typeface="Söhne"/>
            <a:ea typeface="+mn-ea"/>
            <a:cs typeface="+mn-cs"/>
          </a:endParaRPr>
        </a:p>
      </dsp:txBody>
      <dsp:txXfrm>
        <a:off x="2590092" y="1559744"/>
        <a:ext cx="2398049" cy="1726595"/>
      </dsp:txXfrm>
    </dsp:sp>
    <dsp:sp modelId="{2F2244B2-D48F-42D3-949C-04900C87999C}">
      <dsp:nvSpPr>
        <dsp:cNvPr id="0" name=""/>
        <dsp:cNvSpPr/>
      </dsp:nvSpPr>
      <dsp:spPr>
        <a:xfrm>
          <a:off x="2590092" y="408680"/>
          <a:ext cx="2398049" cy="115106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36874" tIns="165100" rIns="236874" bIns="165100" numCol="1" spcCol="1270" anchor="ctr" anchorCtr="0">
          <a:noAutofit/>
        </a:bodyPr>
        <a:lstStyle/>
        <a:p>
          <a:pPr marL="0" lvl="0" indent="0" algn="l" defTabSz="2578100">
            <a:lnSpc>
              <a:spcPct val="90000"/>
            </a:lnSpc>
            <a:spcBef>
              <a:spcPct val="0"/>
            </a:spcBef>
            <a:spcAft>
              <a:spcPct val="35000"/>
            </a:spcAft>
            <a:buNone/>
          </a:pPr>
          <a:r>
            <a:rPr lang="en-IN" sz="5800" kern="1200"/>
            <a:t>02</a:t>
          </a:r>
        </a:p>
      </dsp:txBody>
      <dsp:txXfrm>
        <a:off x="2590092" y="408680"/>
        <a:ext cx="2398049" cy="1151063"/>
      </dsp:txXfrm>
    </dsp:sp>
    <dsp:sp modelId="{9A80B410-96A7-4DB3-B3E3-A24954C5225C}">
      <dsp:nvSpPr>
        <dsp:cNvPr id="0" name=""/>
        <dsp:cNvSpPr/>
      </dsp:nvSpPr>
      <dsp:spPr>
        <a:xfrm>
          <a:off x="5179985" y="408680"/>
          <a:ext cx="2398049" cy="2877659"/>
        </a:xfrm>
        <a:prstGeom prst="rect">
          <a:avLst/>
        </a:prstGeom>
        <a:solidFill>
          <a:schemeClr val="accent2">
            <a:shade val="50000"/>
            <a:hueOff val="-591173"/>
            <a:satOff val="7783"/>
            <a:lumOff val="46617"/>
            <a:alphaOff val="0"/>
          </a:schemeClr>
        </a:solidFill>
        <a:ln w="12700" cap="flat" cmpd="sng" algn="ctr">
          <a:solidFill>
            <a:schemeClr val="accent2">
              <a:shade val="50000"/>
              <a:hueOff val="-591173"/>
              <a:satOff val="7783"/>
              <a:lumOff val="4661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6874" tIns="0" rIns="236874" bIns="330200" numCol="1" spcCol="1270" anchor="t" anchorCtr="0">
          <a:noAutofit/>
        </a:bodyPr>
        <a:lstStyle/>
        <a:p>
          <a:pPr marL="0" lvl="0" indent="0" algn="l" defTabSz="889000">
            <a:lnSpc>
              <a:spcPct val="90000"/>
            </a:lnSpc>
            <a:spcBef>
              <a:spcPct val="0"/>
            </a:spcBef>
            <a:spcAft>
              <a:spcPct val="35000"/>
            </a:spcAft>
            <a:buNone/>
          </a:pPr>
          <a:r>
            <a:rPr lang="en-US" sz="2000" kern="1200">
              <a:solidFill>
                <a:prstClr val="black"/>
              </a:solidFill>
              <a:latin typeface="Söhne"/>
              <a:ea typeface="+mn-ea"/>
              <a:cs typeface="+mn-cs"/>
            </a:rPr>
            <a:t>Does the Order or Sequence of CAN messages matter for prediction? </a:t>
          </a:r>
          <a:endParaRPr lang="en-IN" sz="2000" kern="1200" dirty="0">
            <a:solidFill>
              <a:prstClr val="black"/>
            </a:solidFill>
            <a:latin typeface="Söhne"/>
            <a:ea typeface="+mn-ea"/>
            <a:cs typeface="+mn-cs"/>
          </a:endParaRPr>
        </a:p>
      </dsp:txBody>
      <dsp:txXfrm>
        <a:off x="5179985" y="1559744"/>
        <a:ext cx="2398049" cy="1726595"/>
      </dsp:txXfrm>
    </dsp:sp>
    <dsp:sp modelId="{00568256-CE79-48D5-92F7-38B469E10B49}">
      <dsp:nvSpPr>
        <dsp:cNvPr id="0" name=""/>
        <dsp:cNvSpPr/>
      </dsp:nvSpPr>
      <dsp:spPr>
        <a:xfrm>
          <a:off x="5179985" y="408680"/>
          <a:ext cx="2398049" cy="115106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36874" tIns="165100" rIns="236874" bIns="165100" numCol="1" spcCol="1270" anchor="ctr" anchorCtr="0">
          <a:noAutofit/>
        </a:bodyPr>
        <a:lstStyle/>
        <a:p>
          <a:pPr marL="0" lvl="0" indent="0" algn="l" defTabSz="2578100">
            <a:lnSpc>
              <a:spcPct val="90000"/>
            </a:lnSpc>
            <a:spcBef>
              <a:spcPct val="0"/>
            </a:spcBef>
            <a:spcAft>
              <a:spcPct val="35000"/>
            </a:spcAft>
            <a:buNone/>
          </a:pPr>
          <a:r>
            <a:rPr lang="en-IN" sz="5800" kern="1200"/>
            <a:t>03</a:t>
          </a:r>
        </a:p>
      </dsp:txBody>
      <dsp:txXfrm>
        <a:off x="5179985" y="408680"/>
        <a:ext cx="2398049" cy="1151063"/>
      </dsp:txXfrm>
    </dsp:sp>
    <dsp:sp modelId="{DCD4FD1C-551C-41B6-A1AF-05BE3199A98D}">
      <dsp:nvSpPr>
        <dsp:cNvPr id="0" name=""/>
        <dsp:cNvSpPr/>
      </dsp:nvSpPr>
      <dsp:spPr>
        <a:xfrm>
          <a:off x="7769879" y="408680"/>
          <a:ext cx="2398049" cy="2877659"/>
        </a:xfrm>
        <a:prstGeom prst="rect">
          <a:avLst/>
        </a:prstGeom>
        <a:solidFill>
          <a:schemeClr val="accent2">
            <a:shade val="50000"/>
            <a:hueOff val="-295587"/>
            <a:satOff val="3892"/>
            <a:lumOff val="23309"/>
            <a:alphaOff val="0"/>
          </a:schemeClr>
        </a:solidFill>
        <a:ln w="12700" cap="flat" cmpd="sng" algn="ctr">
          <a:solidFill>
            <a:schemeClr val="accent2">
              <a:shade val="50000"/>
              <a:hueOff val="-295587"/>
              <a:satOff val="3892"/>
              <a:lumOff val="233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6874" tIns="0" rIns="236874" bIns="330200" numCol="1" spcCol="1270" anchor="t" anchorCtr="0">
          <a:noAutofit/>
        </a:bodyPr>
        <a:lstStyle/>
        <a:p>
          <a:pPr marL="0" lvl="0" indent="0" algn="l" defTabSz="889000">
            <a:lnSpc>
              <a:spcPct val="90000"/>
            </a:lnSpc>
            <a:spcBef>
              <a:spcPct val="0"/>
            </a:spcBef>
            <a:spcAft>
              <a:spcPct val="35000"/>
            </a:spcAft>
            <a:buNone/>
          </a:pPr>
          <a:r>
            <a:rPr lang="en-US" sz="2000" kern="1200">
              <a:solidFill>
                <a:prstClr val="black"/>
              </a:solidFill>
              <a:latin typeface="Söhne"/>
              <a:ea typeface="+mn-ea"/>
              <a:cs typeface="+mn-cs"/>
            </a:rPr>
            <a:t>How will delay work with aperiodic IDs of CAN messages? </a:t>
          </a:r>
          <a:endParaRPr lang="en-IN" sz="2000" kern="1200" dirty="0">
            <a:solidFill>
              <a:prstClr val="black"/>
            </a:solidFill>
            <a:latin typeface="Söhne"/>
            <a:ea typeface="+mn-ea"/>
            <a:cs typeface="+mn-cs"/>
          </a:endParaRPr>
        </a:p>
      </dsp:txBody>
      <dsp:txXfrm>
        <a:off x="7769879" y="1559744"/>
        <a:ext cx="2398049" cy="1726595"/>
      </dsp:txXfrm>
    </dsp:sp>
    <dsp:sp modelId="{47DF97C8-56B0-4B76-910C-16921F67BA7B}">
      <dsp:nvSpPr>
        <dsp:cNvPr id="0" name=""/>
        <dsp:cNvSpPr/>
      </dsp:nvSpPr>
      <dsp:spPr>
        <a:xfrm>
          <a:off x="7769879" y="408680"/>
          <a:ext cx="2398049" cy="115106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36874" tIns="165100" rIns="236874" bIns="165100" numCol="1" spcCol="1270" anchor="ctr" anchorCtr="0">
          <a:noAutofit/>
        </a:bodyPr>
        <a:lstStyle/>
        <a:p>
          <a:pPr marL="0" lvl="0" indent="0" algn="l" defTabSz="2578100">
            <a:lnSpc>
              <a:spcPct val="90000"/>
            </a:lnSpc>
            <a:spcBef>
              <a:spcPct val="0"/>
            </a:spcBef>
            <a:spcAft>
              <a:spcPct val="35000"/>
            </a:spcAft>
            <a:buNone/>
          </a:pPr>
          <a:r>
            <a:rPr lang="en-IN" sz="5800" kern="1200"/>
            <a:t>04</a:t>
          </a:r>
        </a:p>
      </dsp:txBody>
      <dsp:txXfrm>
        <a:off x="7769879" y="408680"/>
        <a:ext cx="2398049" cy="11510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19E70-5603-4AB9-A911-6CBA3C4D361C}">
      <dsp:nvSpPr>
        <dsp:cNvPr id="0" name=""/>
        <dsp:cNvSpPr/>
      </dsp:nvSpPr>
      <dsp:spPr>
        <a:xfrm>
          <a:off x="5230" y="204486"/>
          <a:ext cx="2463977" cy="2463977"/>
        </a:xfrm>
        <a:prstGeom prst="roundRect">
          <a:avLst>
            <a:gd name="adj" fmla="val 10000"/>
          </a:avLst>
        </a:prstGeom>
        <a:solidFill>
          <a:schemeClr val="accent2">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45FB812-1FD4-4CB2-8375-2B981648472D}">
      <dsp:nvSpPr>
        <dsp:cNvPr id="0" name=""/>
        <dsp:cNvSpPr/>
      </dsp:nvSpPr>
      <dsp:spPr>
        <a:xfrm>
          <a:off x="406342" y="1682873"/>
          <a:ext cx="2463977" cy="246397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Semantic Preserving Mutation</a:t>
          </a:r>
          <a:endParaRPr lang="en-IN" sz="2600" kern="1200" dirty="0"/>
        </a:p>
        <a:p>
          <a:pPr marL="228600" lvl="1" indent="-228600" algn="l" defTabSz="889000">
            <a:lnSpc>
              <a:spcPct val="90000"/>
            </a:lnSpc>
            <a:spcBef>
              <a:spcPct val="0"/>
            </a:spcBef>
            <a:spcAft>
              <a:spcPct val="15000"/>
            </a:spcAft>
            <a:buChar char="•"/>
          </a:pPr>
          <a:r>
            <a:rPr lang="en-US" sz="2000" kern="1200" dirty="0"/>
            <a:t>Genetic algo</a:t>
          </a:r>
          <a:endParaRPr lang="en-IN" sz="2000" kern="1200" dirty="0"/>
        </a:p>
        <a:p>
          <a:pPr marL="228600" lvl="1" indent="-228600" algn="l" defTabSz="889000">
            <a:lnSpc>
              <a:spcPct val="90000"/>
            </a:lnSpc>
            <a:spcBef>
              <a:spcPct val="0"/>
            </a:spcBef>
            <a:spcAft>
              <a:spcPct val="15000"/>
            </a:spcAft>
            <a:buChar char="•"/>
          </a:pPr>
          <a:r>
            <a:rPr lang="en-US" sz="2000" kern="1200" dirty="0"/>
            <a:t>Optimization algo</a:t>
          </a:r>
          <a:endParaRPr lang="en-IN" sz="2000" kern="1200" dirty="0"/>
        </a:p>
      </dsp:txBody>
      <dsp:txXfrm>
        <a:off x="478509" y="1755040"/>
        <a:ext cx="2319643" cy="2319643"/>
      </dsp:txXfrm>
    </dsp:sp>
    <dsp:sp modelId="{A0175C4D-BC10-4631-93FE-5FA4734702D4}">
      <dsp:nvSpPr>
        <dsp:cNvPr id="0" name=""/>
        <dsp:cNvSpPr/>
      </dsp:nvSpPr>
      <dsp:spPr>
        <a:xfrm>
          <a:off x="2943824" y="1140446"/>
          <a:ext cx="474616" cy="59205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IN" sz="2100" kern="1200"/>
        </a:p>
      </dsp:txBody>
      <dsp:txXfrm>
        <a:off x="2943824" y="1258858"/>
        <a:ext cx="332231" cy="355235"/>
      </dsp:txXfrm>
    </dsp:sp>
    <dsp:sp modelId="{E3AD0C76-80A4-4612-8D3A-C7992ADAEC16}">
      <dsp:nvSpPr>
        <dsp:cNvPr id="0" name=""/>
        <dsp:cNvSpPr/>
      </dsp:nvSpPr>
      <dsp:spPr>
        <a:xfrm>
          <a:off x="3825254" y="204486"/>
          <a:ext cx="2463977" cy="2463977"/>
        </a:xfrm>
        <a:prstGeom prst="roundRect">
          <a:avLst>
            <a:gd name="adj" fmla="val 10000"/>
          </a:avLst>
        </a:prstGeom>
        <a:solidFill>
          <a:schemeClr val="accent2">
            <a:tint val="50000"/>
            <a:hueOff val="-440331"/>
            <a:satOff val="-38085"/>
            <a:lumOff val="43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ACC9C4-3568-4A15-A33B-A6E96AC87BE3}">
      <dsp:nvSpPr>
        <dsp:cNvPr id="0" name=""/>
        <dsp:cNvSpPr/>
      </dsp:nvSpPr>
      <dsp:spPr>
        <a:xfrm>
          <a:off x="4226367" y="1682873"/>
          <a:ext cx="2463977" cy="2463977"/>
        </a:xfrm>
        <a:prstGeom prst="roundRect">
          <a:avLst>
            <a:gd name="adj" fmla="val 10000"/>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Surrogate NIDS </a:t>
          </a:r>
          <a:endParaRPr lang="en-IN" sz="2600" kern="1200" dirty="0"/>
        </a:p>
        <a:p>
          <a:pPr marL="228600" lvl="1" indent="-228600" algn="l" defTabSz="889000">
            <a:lnSpc>
              <a:spcPct val="90000"/>
            </a:lnSpc>
            <a:spcBef>
              <a:spcPct val="0"/>
            </a:spcBef>
            <a:spcAft>
              <a:spcPct val="15000"/>
            </a:spcAft>
            <a:buChar char="•"/>
          </a:pPr>
          <a:r>
            <a:rPr lang="en-US" sz="2000" kern="1200" dirty="0"/>
            <a:t>Literature survey</a:t>
          </a:r>
          <a:endParaRPr lang="en-IN" sz="2000" kern="1200" dirty="0"/>
        </a:p>
        <a:p>
          <a:pPr marL="228600" lvl="1" indent="-228600" algn="l" defTabSz="889000">
            <a:lnSpc>
              <a:spcPct val="90000"/>
            </a:lnSpc>
            <a:spcBef>
              <a:spcPct val="0"/>
            </a:spcBef>
            <a:spcAft>
              <a:spcPct val="15000"/>
            </a:spcAft>
            <a:buChar char="•"/>
          </a:pPr>
          <a:r>
            <a:rPr lang="en-US" sz="2000" kern="1200" dirty="0"/>
            <a:t>Model selection</a:t>
          </a:r>
          <a:endParaRPr lang="en-IN" sz="2000" kern="1200" dirty="0"/>
        </a:p>
      </dsp:txBody>
      <dsp:txXfrm>
        <a:off x="4298534" y="1755040"/>
        <a:ext cx="2319643" cy="2319643"/>
      </dsp:txXfrm>
    </dsp:sp>
    <dsp:sp modelId="{53B32236-427E-4912-82FD-162E57168A08}">
      <dsp:nvSpPr>
        <dsp:cNvPr id="0" name=""/>
        <dsp:cNvSpPr/>
      </dsp:nvSpPr>
      <dsp:spPr>
        <a:xfrm>
          <a:off x="6763849" y="1140446"/>
          <a:ext cx="474616" cy="592059"/>
        </a:xfrm>
        <a:prstGeom prst="rightArrow">
          <a:avLst>
            <a:gd name="adj1" fmla="val 60000"/>
            <a:gd name="adj2" fmla="val 50000"/>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IN" sz="2100" kern="1200"/>
        </a:p>
      </dsp:txBody>
      <dsp:txXfrm>
        <a:off x="6763849" y="1258858"/>
        <a:ext cx="332231" cy="355235"/>
      </dsp:txXfrm>
    </dsp:sp>
    <dsp:sp modelId="{EB5A21DA-ECF2-4C45-9E4B-5A15983EFDA4}">
      <dsp:nvSpPr>
        <dsp:cNvPr id="0" name=""/>
        <dsp:cNvSpPr/>
      </dsp:nvSpPr>
      <dsp:spPr>
        <a:xfrm>
          <a:off x="7645279" y="204486"/>
          <a:ext cx="2463977" cy="2463977"/>
        </a:xfrm>
        <a:prstGeom prst="roundRect">
          <a:avLst>
            <a:gd name="adj" fmla="val 10000"/>
          </a:avLst>
        </a:prstGeom>
        <a:solidFill>
          <a:schemeClr val="accent2">
            <a:tint val="50000"/>
            <a:hueOff val="-880662"/>
            <a:satOff val="-76170"/>
            <a:lumOff val="87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E00629-4F3F-4477-B0E2-F12132203B5D}">
      <dsp:nvSpPr>
        <dsp:cNvPr id="0" name=""/>
        <dsp:cNvSpPr/>
      </dsp:nvSpPr>
      <dsp:spPr>
        <a:xfrm>
          <a:off x="8046392" y="1682873"/>
          <a:ext cx="2463977" cy="2463977"/>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Practicality</a:t>
          </a:r>
          <a:endParaRPr lang="en-IN" sz="2600" kern="1200" dirty="0"/>
        </a:p>
        <a:p>
          <a:pPr marL="228600" lvl="1" indent="-228600" algn="l" defTabSz="889000">
            <a:lnSpc>
              <a:spcPct val="90000"/>
            </a:lnSpc>
            <a:spcBef>
              <a:spcPct val="0"/>
            </a:spcBef>
            <a:spcAft>
              <a:spcPct val="15000"/>
            </a:spcAft>
            <a:buChar char="•"/>
          </a:pPr>
          <a:r>
            <a:rPr lang="en-US" sz="2000" kern="1200" dirty="0"/>
            <a:t>logically</a:t>
          </a:r>
          <a:endParaRPr lang="en-IN" sz="2000" kern="1200" dirty="0"/>
        </a:p>
        <a:p>
          <a:pPr marL="228600" lvl="1" indent="-228600" algn="l" defTabSz="889000">
            <a:lnSpc>
              <a:spcPct val="90000"/>
            </a:lnSpc>
            <a:spcBef>
              <a:spcPct val="0"/>
            </a:spcBef>
            <a:spcAft>
              <a:spcPct val="15000"/>
            </a:spcAft>
            <a:buChar char="•"/>
          </a:pPr>
          <a:r>
            <a:rPr lang="en-US" sz="2000" kern="1200" dirty="0"/>
            <a:t>Using Testbed</a:t>
          </a:r>
          <a:endParaRPr lang="en-IN" sz="2000" kern="1200" dirty="0"/>
        </a:p>
      </dsp:txBody>
      <dsp:txXfrm>
        <a:off x="8118559" y="1755040"/>
        <a:ext cx="2319643" cy="23196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6CA8E0-8E4A-4A64-90C5-53A25381B461}">
      <dsp:nvSpPr>
        <dsp:cNvPr id="0" name=""/>
        <dsp:cNvSpPr/>
      </dsp:nvSpPr>
      <dsp:spPr>
        <a:xfrm>
          <a:off x="5499670" y="1963109"/>
          <a:ext cx="746224" cy="1638448"/>
        </a:xfrm>
        <a:custGeom>
          <a:avLst/>
          <a:gdLst/>
          <a:ahLst/>
          <a:cxnLst/>
          <a:rect l="0" t="0" r="0" b="0"/>
          <a:pathLst>
            <a:path>
              <a:moveTo>
                <a:pt x="0" y="0"/>
              </a:moveTo>
              <a:lnTo>
                <a:pt x="0" y="1638448"/>
              </a:lnTo>
              <a:lnTo>
                <a:pt x="746224" y="1638448"/>
              </a:lnTo>
            </a:path>
          </a:pathLst>
        </a:custGeom>
        <a:noFill/>
        <a:ln w="12700" cap="flat" cmpd="sng" algn="ctr">
          <a:solidFill>
            <a:schemeClr val="accent2">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BBFDB81-C40B-4CD1-A350-F0905D23E44E}">
      <dsp:nvSpPr>
        <dsp:cNvPr id="0" name=""/>
        <dsp:cNvSpPr/>
      </dsp:nvSpPr>
      <dsp:spPr>
        <a:xfrm>
          <a:off x="5499670" y="1963109"/>
          <a:ext cx="746224" cy="486667"/>
        </a:xfrm>
        <a:custGeom>
          <a:avLst/>
          <a:gdLst/>
          <a:ahLst/>
          <a:cxnLst/>
          <a:rect l="0" t="0" r="0" b="0"/>
          <a:pathLst>
            <a:path>
              <a:moveTo>
                <a:pt x="0" y="0"/>
              </a:moveTo>
              <a:lnTo>
                <a:pt x="0" y="486667"/>
              </a:lnTo>
              <a:lnTo>
                <a:pt x="746224" y="486667"/>
              </a:lnTo>
            </a:path>
          </a:pathLst>
        </a:custGeom>
        <a:noFill/>
        <a:ln w="12700" cap="flat" cmpd="sng" algn="ctr">
          <a:solidFill>
            <a:schemeClr val="accent2">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CEF210-19F9-451F-9FE3-1527425DF701}">
      <dsp:nvSpPr>
        <dsp:cNvPr id="0" name=""/>
        <dsp:cNvSpPr/>
      </dsp:nvSpPr>
      <dsp:spPr>
        <a:xfrm>
          <a:off x="3536776" y="811328"/>
          <a:ext cx="1962894" cy="340667"/>
        </a:xfrm>
        <a:custGeom>
          <a:avLst/>
          <a:gdLst/>
          <a:ahLst/>
          <a:cxnLst/>
          <a:rect l="0" t="0" r="0" b="0"/>
          <a:pathLst>
            <a:path>
              <a:moveTo>
                <a:pt x="0" y="0"/>
              </a:moveTo>
              <a:lnTo>
                <a:pt x="0" y="170333"/>
              </a:lnTo>
              <a:lnTo>
                <a:pt x="1962894" y="170333"/>
              </a:lnTo>
              <a:lnTo>
                <a:pt x="1962894" y="340667"/>
              </a:lnTo>
            </a:path>
          </a:pathLst>
        </a:cu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013BFF-DFB8-499C-9F21-F5406D2A4F72}">
      <dsp:nvSpPr>
        <dsp:cNvPr id="0" name=""/>
        <dsp:cNvSpPr/>
      </dsp:nvSpPr>
      <dsp:spPr>
        <a:xfrm>
          <a:off x="3536776" y="1963109"/>
          <a:ext cx="746224" cy="1638448"/>
        </a:xfrm>
        <a:custGeom>
          <a:avLst/>
          <a:gdLst/>
          <a:ahLst/>
          <a:cxnLst/>
          <a:rect l="0" t="0" r="0" b="0"/>
          <a:pathLst>
            <a:path>
              <a:moveTo>
                <a:pt x="0" y="0"/>
              </a:moveTo>
              <a:lnTo>
                <a:pt x="0" y="1638448"/>
              </a:lnTo>
              <a:lnTo>
                <a:pt x="746224" y="1638448"/>
              </a:lnTo>
            </a:path>
          </a:pathLst>
        </a:custGeom>
        <a:noFill/>
        <a:ln w="12700" cap="flat" cmpd="sng" algn="ctr">
          <a:solidFill>
            <a:schemeClr val="accent2">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ECECC6-BD76-4E27-932D-780A325FF565}">
      <dsp:nvSpPr>
        <dsp:cNvPr id="0" name=""/>
        <dsp:cNvSpPr/>
      </dsp:nvSpPr>
      <dsp:spPr>
        <a:xfrm>
          <a:off x="3536776" y="1963109"/>
          <a:ext cx="746224" cy="486667"/>
        </a:xfrm>
        <a:custGeom>
          <a:avLst/>
          <a:gdLst/>
          <a:ahLst/>
          <a:cxnLst/>
          <a:rect l="0" t="0" r="0" b="0"/>
          <a:pathLst>
            <a:path>
              <a:moveTo>
                <a:pt x="0" y="0"/>
              </a:moveTo>
              <a:lnTo>
                <a:pt x="0" y="486667"/>
              </a:lnTo>
              <a:lnTo>
                <a:pt x="746224" y="486667"/>
              </a:lnTo>
            </a:path>
          </a:pathLst>
        </a:custGeom>
        <a:noFill/>
        <a:ln w="12700" cap="flat" cmpd="sng" algn="ctr">
          <a:solidFill>
            <a:schemeClr val="accent2">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234F67-71D1-4AEA-9175-FDEDE37024A1}">
      <dsp:nvSpPr>
        <dsp:cNvPr id="0" name=""/>
        <dsp:cNvSpPr/>
      </dsp:nvSpPr>
      <dsp:spPr>
        <a:xfrm>
          <a:off x="3491056" y="811328"/>
          <a:ext cx="91440" cy="340667"/>
        </a:xfrm>
        <a:custGeom>
          <a:avLst/>
          <a:gdLst/>
          <a:ahLst/>
          <a:cxnLst/>
          <a:rect l="0" t="0" r="0" b="0"/>
          <a:pathLst>
            <a:path>
              <a:moveTo>
                <a:pt x="45720" y="0"/>
              </a:moveTo>
              <a:lnTo>
                <a:pt x="45720" y="340667"/>
              </a:lnTo>
            </a:path>
          </a:pathLst>
        </a:cu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E1C9DE-25E3-46D4-9A34-40EDB4D4DFA3}">
      <dsp:nvSpPr>
        <dsp:cNvPr id="0" name=""/>
        <dsp:cNvSpPr/>
      </dsp:nvSpPr>
      <dsp:spPr>
        <a:xfrm>
          <a:off x="1573882" y="1963109"/>
          <a:ext cx="746224" cy="2790229"/>
        </a:xfrm>
        <a:custGeom>
          <a:avLst/>
          <a:gdLst/>
          <a:ahLst/>
          <a:cxnLst/>
          <a:rect l="0" t="0" r="0" b="0"/>
          <a:pathLst>
            <a:path>
              <a:moveTo>
                <a:pt x="0" y="0"/>
              </a:moveTo>
              <a:lnTo>
                <a:pt x="0" y="2790229"/>
              </a:lnTo>
              <a:lnTo>
                <a:pt x="746224" y="2790229"/>
              </a:lnTo>
            </a:path>
          </a:pathLst>
        </a:custGeom>
        <a:noFill/>
        <a:ln w="12700" cap="flat" cmpd="sng" algn="ctr">
          <a:solidFill>
            <a:schemeClr val="accent2">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DEFDED-6E84-41D8-9D2A-4554C882D77A}">
      <dsp:nvSpPr>
        <dsp:cNvPr id="0" name=""/>
        <dsp:cNvSpPr/>
      </dsp:nvSpPr>
      <dsp:spPr>
        <a:xfrm>
          <a:off x="1573882" y="1963109"/>
          <a:ext cx="746224" cy="1638448"/>
        </a:xfrm>
        <a:custGeom>
          <a:avLst/>
          <a:gdLst/>
          <a:ahLst/>
          <a:cxnLst/>
          <a:rect l="0" t="0" r="0" b="0"/>
          <a:pathLst>
            <a:path>
              <a:moveTo>
                <a:pt x="0" y="0"/>
              </a:moveTo>
              <a:lnTo>
                <a:pt x="0" y="1638448"/>
              </a:lnTo>
              <a:lnTo>
                <a:pt x="746224" y="1638448"/>
              </a:lnTo>
            </a:path>
          </a:pathLst>
        </a:custGeom>
        <a:noFill/>
        <a:ln w="12700" cap="flat" cmpd="sng" algn="ctr">
          <a:solidFill>
            <a:schemeClr val="accent2">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FED181-F7AD-4EE6-A4BC-323D413D8666}">
      <dsp:nvSpPr>
        <dsp:cNvPr id="0" name=""/>
        <dsp:cNvSpPr/>
      </dsp:nvSpPr>
      <dsp:spPr>
        <a:xfrm>
          <a:off x="1573882" y="1963109"/>
          <a:ext cx="746224" cy="486667"/>
        </a:xfrm>
        <a:custGeom>
          <a:avLst/>
          <a:gdLst/>
          <a:ahLst/>
          <a:cxnLst/>
          <a:rect l="0" t="0" r="0" b="0"/>
          <a:pathLst>
            <a:path>
              <a:moveTo>
                <a:pt x="0" y="0"/>
              </a:moveTo>
              <a:lnTo>
                <a:pt x="0" y="486667"/>
              </a:lnTo>
              <a:lnTo>
                <a:pt x="746224" y="486667"/>
              </a:lnTo>
            </a:path>
          </a:pathLst>
        </a:custGeom>
        <a:noFill/>
        <a:ln w="12700" cap="flat" cmpd="sng" algn="ctr">
          <a:solidFill>
            <a:schemeClr val="accent2">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BFF9ED-3DD5-480D-836D-F7045F013060}">
      <dsp:nvSpPr>
        <dsp:cNvPr id="0" name=""/>
        <dsp:cNvSpPr/>
      </dsp:nvSpPr>
      <dsp:spPr>
        <a:xfrm>
          <a:off x="1573882" y="811328"/>
          <a:ext cx="1962894" cy="340667"/>
        </a:xfrm>
        <a:custGeom>
          <a:avLst/>
          <a:gdLst/>
          <a:ahLst/>
          <a:cxnLst/>
          <a:rect l="0" t="0" r="0" b="0"/>
          <a:pathLst>
            <a:path>
              <a:moveTo>
                <a:pt x="1962894" y="0"/>
              </a:moveTo>
              <a:lnTo>
                <a:pt x="1962894" y="170333"/>
              </a:lnTo>
              <a:lnTo>
                <a:pt x="0" y="170333"/>
              </a:lnTo>
              <a:lnTo>
                <a:pt x="0" y="340667"/>
              </a:lnTo>
            </a:path>
          </a:pathLst>
        </a:cu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562614C-57B3-4135-8D91-D43B109BED02}">
      <dsp:nvSpPr>
        <dsp:cNvPr id="0" name=""/>
        <dsp:cNvSpPr/>
      </dsp:nvSpPr>
      <dsp:spPr>
        <a:xfrm>
          <a:off x="3131219" y="215"/>
          <a:ext cx="811113" cy="811113"/>
        </a:xfrm>
        <a:prstGeom prst="arc">
          <a:avLst>
            <a:gd name="adj1" fmla="val 13200000"/>
            <a:gd name="adj2" fmla="val 19200000"/>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05AE22-9C83-4B63-9AAA-1FC0753BAB69}">
      <dsp:nvSpPr>
        <dsp:cNvPr id="0" name=""/>
        <dsp:cNvSpPr/>
      </dsp:nvSpPr>
      <dsp:spPr>
        <a:xfrm>
          <a:off x="3131219" y="215"/>
          <a:ext cx="811113" cy="811113"/>
        </a:xfrm>
        <a:prstGeom prst="arc">
          <a:avLst>
            <a:gd name="adj1" fmla="val 2400000"/>
            <a:gd name="adj2" fmla="val 8400000"/>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ED8CC-BFD9-47CE-92B0-D08BC58E8D33}">
      <dsp:nvSpPr>
        <dsp:cNvPr id="0" name=""/>
        <dsp:cNvSpPr/>
      </dsp:nvSpPr>
      <dsp:spPr>
        <a:xfrm>
          <a:off x="2725663" y="146215"/>
          <a:ext cx="1622226" cy="51911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Mutations Performed</a:t>
          </a:r>
          <a:endParaRPr lang="en-IN" sz="1700" kern="1200" dirty="0"/>
        </a:p>
      </dsp:txBody>
      <dsp:txXfrm>
        <a:off x="2725663" y="146215"/>
        <a:ext cx="1622226" cy="519112"/>
      </dsp:txXfrm>
    </dsp:sp>
    <dsp:sp modelId="{C7AC96D2-FEEA-4F12-8038-389BB1DAF4F6}">
      <dsp:nvSpPr>
        <dsp:cNvPr id="0" name=""/>
        <dsp:cNvSpPr/>
      </dsp:nvSpPr>
      <dsp:spPr>
        <a:xfrm>
          <a:off x="1168325" y="1151996"/>
          <a:ext cx="811113" cy="811113"/>
        </a:xfrm>
        <a:prstGeom prst="arc">
          <a:avLst>
            <a:gd name="adj1" fmla="val 13200000"/>
            <a:gd name="adj2" fmla="val 19200000"/>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D7F429-D0F9-47A7-9809-9534528E959B}">
      <dsp:nvSpPr>
        <dsp:cNvPr id="0" name=""/>
        <dsp:cNvSpPr/>
      </dsp:nvSpPr>
      <dsp:spPr>
        <a:xfrm>
          <a:off x="1168325" y="1151996"/>
          <a:ext cx="811113" cy="811113"/>
        </a:xfrm>
        <a:prstGeom prst="arc">
          <a:avLst>
            <a:gd name="adj1" fmla="val 2400000"/>
            <a:gd name="adj2" fmla="val 8400000"/>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0A90E4-5994-482E-B555-916C0E433BDF}">
      <dsp:nvSpPr>
        <dsp:cNvPr id="0" name=""/>
        <dsp:cNvSpPr/>
      </dsp:nvSpPr>
      <dsp:spPr>
        <a:xfrm>
          <a:off x="762768" y="1297996"/>
          <a:ext cx="1622226" cy="51911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Timestamp based Mutation</a:t>
          </a:r>
          <a:endParaRPr lang="en-IN" sz="1700" kern="1200" dirty="0"/>
        </a:p>
      </dsp:txBody>
      <dsp:txXfrm>
        <a:off x="762768" y="1297996"/>
        <a:ext cx="1622226" cy="519112"/>
      </dsp:txXfrm>
    </dsp:sp>
    <dsp:sp modelId="{385BAF91-9791-4081-80D1-20DDC1314706}">
      <dsp:nvSpPr>
        <dsp:cNvPr id="0" name=""/>
        <dsp:cNvSpPr/>
      </dsp:nvSpPr>
      <dsp:spPr>
        <a:xfrm>
          <a:off x="2222772" y="2303776"/>
          <a:ext cx="811113" cy="811113"/>
        </a:xfrm>
        <a:prstGeom prst="arc">
          <a:avLst>
            <a:gd name="adj1" fmla="val 13200000"/>
            <a:gd name="adj2" fmla="val 19200000"/>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D17059-8A91-443E-B8C7-E251105425B7}">
      <dsp:nvSpPr>
        <dsp:cNvPr id="0" name=""/>
        <dsp:cNvSpPr/>
      </dsp:nvSpPr>
      <dsp:spPr>
        <a:xfrm>
          <a:off x="2222772" y="2303776"/>
          <a:ext cx="811113" cy="811113"/>
        </a:xfrm>
        <a:prstGeom prst="arc">
          <a:avLst>
            <a:gd name="adj1" fmla="val 2400000"/>
            <a:gd name="adj2" fmla="val 8400000"/>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79F734-4AED-4303-B136-00F857FE744A}">
      <dsp:nvSpPr>
        <dsp:cNvPr id="0" name=""/>
        <dsp:cNvSpPr/>
      </dsp:nvSpPr>
      <dsp:spPr>
        <a:xfrm>
          <a:off x="1817216" y="2449777"/>
          <a:ext cx="1622226" cy="51911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Random Delay</a:t>
          </a:r>
          <a:endParaRPr lang="en-IN" sz="1700" kern="1200" dirty="0"/>
        </a:p>
      </dsp:txBody>
      <dsp:txXfrm>
        <a:off x="1817216" y="2449777"/>
        <a:ext cx="1622226" cy="519112"/>
      </dsp:txXfrm>
    </dsp:sp>
    <dsp:sp modelId="{4A6084D8-1982-47D8-B81B-4FEA5285780C}">
      <dsp:nvSpPr>
        <dsp:cNvPr id="0" name=""/>
        <dsp:cNvSpPr/>
      </dsp:nvSpPr>
      <dsp:spPr>
        <a:xfrm>
          <a:off x="2222772" y="3455557"/>
          <a:ext cx="811113" cy="811113"/>
        </a:xfrm>
        <a:prstGeom prst="arc">
          <a:avLst>
            <a:gd name="adj1" fmla="val 13200000"/>
            <a:gd name="adj2" fmla="val 19200000"/>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B4274E3-9168-4EC5-A06A-3E7B4F764A9C}">
      <dsp:nvSpPr>
        <dsp:cNvPr id="0" name=""/>
        <dsp:cNvSpPr/>
      </dsp:nvSpPr>
      <dsp:spPr>
        <a:xfrm>
          <a:off x="2222772" y="3455557"/>
          <a:ext cx="811113" cy="811113"/>
        </a:xfrm>
        <a:prstGeom prst="arc">
          <a:avLst>
            <a:gd name="adj1" fmla="val 2400000"/>
            <a:gd name="adj2" fmla="val 8400000"/>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39214D-7822-4F03-B292-9F7E5A3C36DD}">
      <dsp:nvSpPr>
        <dsp:cNvPr id="0" name=""/>
        <dsp:cNvSpPr/>
      </dsp:nvSpPr>
      <dsp:spPr>
        <a:xfrm>
          <a:off x="1817216" y="3601558"/>
          <a:ext cx="1622226" cy="51911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Range Based Delay</a:t>
          </a:r>
          <a:endParaRPr lang="en-IN" sz="1700" kern="1200" dirty="0"/>
        </a:p>
      </dsp:txBody>
      <dsp:txXfrm>
        <a:off x="1817216" y="3601558"/>
        <a:ext cx="1622226" cy="519112"/>
      </dsp:txXfrm>
    </dsp:sp>
    <dsp:sp modelId="{E53696BD-FAA5-49B6-841F-9E880FFDD0FD}">
      <dsp:nvSpPr>
        <dsp:cNvPr id="0" name=""/>
        <dsp:cNvSpPr/>
      </dsp:nvSpPr>
      <dsp:spPr>
        <a:xfrm>
          <a:off x="2222772" y="4607338"/>
          <a:ext cx="811113" cy="811113"/>
        </a:xfrm>
        <a:prstGeom prst="arc">
          <a:avLst>
            <a:gd name="adj1" fmla="val 13200000"/>
            <a:gd name="adj2" fmla="val 19200000"/>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38CB090-E5EC-4488-A00C-E933B759F27C}">
      <dsp:nvSpPr>
        <dsp:cNvPr id="0" name=""/>
        <dsp:cNvSpPr/>
      </dsp:nvSpPr>
      <dsp:spPr>
        <a:xfrm>
          <a:off x="2222772" y="4607338"/>
          <a:ext cx="811113" cy="811113"/>
        </a:xfrm>
        <a:prstGeom prst="arc">
          <a:avLst>
            <a:gd name="adj1" fmla="val 2400000"/>
            <a:gd name="adj2" fmla="val 8400000"/>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687F3A-85E6-4D3A-A7C9-11562FE6221A}">
      <dsp:nvSpPr>
        <dsp:cNvPr id="0" name=""/>
        <dsp:cNvSpPr/>
      </dsp:nvSpPr>
      <dsp:spPr>
        <a:xfrm>
          <a:off x="1817216" y="4753338"/>
          <a:ext cx="1622226" cy="51911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IAT based Delay</a:t>
          </a:r>
          <a:endParaRPr lang="en-IN" sz="1700" kern="1200" dirty="0"/>
        </a:p>
      </dsp:txBody>
      <dsp:txXfrm>
        <a:off x="1817216" y="4753338"/>
        <a:ext cx="1622226" cy="519112"/>
      </dsp:txXfrm>
    </dsp:sp>
    <dsp:sp modelId="{518A82B6-0A31-4DEE-9F52-727566B3634A}">
      <dsp:nvSpPr>
        <dsp:cNvPr id="0" name=""/>
        <dsp:cNvSpPr/>
      </dsp:nvSpPr>
      <dsp:spPr>
        <a:xfrm>
          <a:off x="3131219" y="1151996"/>
          <a:ext cx="811113" cy="811113"/>
        </a:xfrm>
        <a:prstGeom prst="arc">
          <a:avLst>
            <a:gd name="adj1" fmla="val 13200000"/>
            <a:gd name="adj2" fmla="val 19200000"/>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D22036-5954-471D-8AFA-21CF8FB97492}">
      <dsp:nvSpPr>
        <dsp:cNvPr id="0" name=""/>
        <dsp:cNvSpPr/>
      </dsp:nvSpPr>
      <dsp:spPr>
        <a:xfrm>
          <a:off x="3131219" y="1151996"/>
          <a:ext cx="811113" cy="811113"/>
        </a:xfrm>
        <a:prstGeom prst="arc">
          <a:avLst>
            <a:gd name="adj1" fmla="val 2400000"/>
            <a:gd name="adj2" fmla="val 8400000"/>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2AEAF60-F769-465B-8557-3F7870F3D591}">
      <dsp:nvSpPr>
        <dsp:cNvPr id="0" name=""/>
        <dsp:cNvSpPr/>
      </dsp:nvSpPr>
      <dsp:spPr>
        <a:xfrm>
          <a:off x="2725663" y="1297996"/>
          <a:ext cx="1622226" cy="51911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Content Based Mutation</a:t>
          </a:r>
          <a:endParaRPr lang="en-IN" sz="1700" kern="1200" dirty="0"/>
        </a:p>
      </dsp:txBody>
      <dsp:txXfrm>
        <a:off x="2725663" y="1297996"/>
        <a:ext cx="1622226" cy="519112"/>
      </dsp:txXfrm>
    </dsp:sp>
    <dsp:sp modelId="{DB26CC10-AEEC-45C5-8244-E2F260AC6357}">
      <dsp:nvSpPr>
        <dsp:cNvPr id="0" name=""/>
        <dsp:cNvSpPr/>
      </dsp:nvSpPr>
      <dsp:spPr>
        <a:xfrm>
          <a:off x="4185666" y="2303776"/>
          <a:ext cx="811113" cy="811113"/>
        </a:xfrm>
        <a:prstGeom prst="arc">
          <a:avLst>
            <a:gd name="adj1" fmla="val 13200000"/>
            <a:gd name="adj2" fmla="val 19200000"/>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6D74CF-0609-4E17-BA58-22F2DAF61B75}">
      <dsp:nvSpPr>
        <dsp:cNvPr id="0" name=""/>
        <dsp:cNvSpPr/>
      </dsp:nvSpPr>
      <dsp:spPr>
        <a:xfrm>
          <a:off x="4185666" y="2303776"/>
          <a:ext cx="811113" cy="811113"/>
        </a:xfrm>
        <a:prstGeom prst="arc">
          <a:avLst>
            <a:gd name="adj1" fmla="val 2400000"/>
            <a:gd name="adj2" fmla="val 8400000"/>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48A0E1-5152-4C8F-9B2A-BEC78299D4D1}">
      <dsp:nvSpPr>
        <dsp:cNvPr id="0" name=""/>
        <dsp:cNvSpPr/>
      </dsp:nvSpPr>
      <dsp:spPr>
        <a:xfrm>
          <a:off x="3780110" y="2449777"/>
          <a:ext cx="1622226" cy="51911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Changing ID</a:t>
          </a:r>
          <a:endParaRPr lang="en-IN" sz="1700" kern="1200" dirty="0"/>
        </a:p>
      </dsp:txBody>
      <dsp:txXfrm>
        <a:off x="3780110" y="2449777"/>
        <a:ext cx="1622226" cy="519112"/>
      </dsp:txXfrm>
    </dsp:sp>
    <dsp:sp modelId="{DAE41555-5D6C-4EDE-BFFB-B240CF6E1BB1}">
      <dsp:nvSpPr>
        <dsp:cNvPr id="0" name=""/>
        <dsp:cNvSpPr/>
      </dsp:nvSpPr>
      <dsp:spPr>
        <a:xfrm>
          <a:off x="4185666" y="3455557"/>
          <a:ext cx="811113" cy="811113"/>
        </a:xfrm>
        <a:prstGeom prst="arc">
          <a:avLst>
            <a:gd name="adj1" fmla="val 13200000"/>
            <a:gd name="adj2" fmla="val 19200000"/>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0CCBD7-B6F3-442E-A131-406AE0C7EE74}">
      <dsp:nvSpPr>
        <dsp:cNvPr id="0" name=""/>
        <dsp:cNvSpPr/>
      </dsp:nvSpPr>
      <dsp:spPr>
        <a:xfrm>
          <a:off x="4185666" y="3455557"/>
          <a:ext cx="811113" cy="811113"/>
        </a:xfrm>
        <a:prstGeom prst="arc">
          <a:avLst>
            <a:gd name="adj1" fmla="val 2400000"/>
            <a:gd name="adj2" fmla="val 8400000"/>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7986C27-2224-4564-A8B6-24CEEB930A7E}">
      <dsp:nvSpPr>
        <dsp:cNvPr id="0" name=""/>
        <dsp:cNvSpPr/>
      </dsp:nvSpPr>
      <dsp:spPr>
        <a:xfrm>
          <a:off x="3780110" y="3601558"/>
          <a:ext cx="1622226" cy="51911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Changing Data</a:t>
          </a:r>
          <a:endParaRPr lang="en-IN" sz="1700" kern="1200" dirty="0"/>
        </a:p>
      </dsp:txBody>
      <dsp:txXfrm>
        <a:off x="3780110" y="3601558"/>
        <a:ext cx="1622226" cy="519112"/>
      </dsp:txXfrm>
    </dsp:sp>
    <dsp:sp modelId="{A4199A98-E043-46DF-B874-668E04CBB182}">
      <dsp:nvSpPr>
        <dsp:cNvPr id="0" name=""/>
        <dsp:cNvSpPr/>
      </dsp:nvSpPr>
      <dsp:spPr>
        <a:xfrm>
          <a:off x="5094113" y="1151996"/>
          <a:ext cx="811113" cy="811113"/>
        </a:xfrm>
        <a:prstGeom prst="arc">
          <a:avLst>
            <a:gd name="adj1" fmla="val 13200000"/>
            <a:gd name="adj2" fmla="val 19200000"/>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FD3AF9-1F7B-4E8B-BC94-52B410722E7A}">
      <dsp:nvSpPr>
        <dsp:cNvPr id="0" name=""/>
        <dsp:cNvSpPr/>
      </dsp:nvSpPr>
      <dsp:spPr>
        <a:xfrm>
          <a:off x="5094113" y="1151996"/>
          <a:ext cx="811113" cy="811113"/>
        </a:xfrm>
        <a:prstGeom prst="arc">
          <a:avLst>
            <a:gd name="adj1" fmla="val 2400000"/>
            <a:gd name="adj2" fmla="val 8400000"/>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BD3424-E9E6-4EBF-8754-EAE2DB51AF1D}">
      <dsp:nvSpPr>
        <dsp:cNvPr id="0" name=""/>
        <dsp:cNvSpPr/>
      </dsp:nvSpPr>
      <dsp:spPr>
        <a:xfrm>
          <a:off x="4688557" y="1297996"/>
          <a:ext cx="1622226" cy="51911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Combined Approach</a:t>
          </a:r>
          <a:endParaRPr lang="en-IN" sz="1700" kern="1200" dirty="0"/>
        </a:p>
      </dsp:txBody>
      <dsp:txXfrm>
        <a:off x="4688557" y="1297996"/>
        <a:ext cx="1622226" cy="519112"/>
      </dsp:txXfrm>
    </dsp:sp>
    <dsp:sp modelId="{1D1B451F-E796-43B2-99A9-5BB94E73EB85}">
      <dsp:nvSpPr>
        <dsp:cNvPr id="0" name=""/>
        <dsp:cNvSpPr/>
      </dsp:nvSpPr>
      <dsp:spPr>
        <a:xfrm>
          <a:off x="6148561" y="2303776"/>
          <a:ext cx="811113" cy="811113"/>
        </a:xfrm>
        <a:prstGeom prst="arc">
          <a:avLst>
            <a:gd name="adj1" fmla="val 13200000"/>
            <a:gd name="adj2" fmla="val 19200000"/>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EB2C12-B802-4C3B-8AAE-0376B1D95A20}">
      <dsp:nvSpPr>
        <dsp:cNvPr id="0" name=""/>
        <dsp:cNvSpPr/>
      </dsp:nvSpPr>
      <dsp:spPr>
        <a:xfrm>
          <a:off x="6148561" y="2303776"/>
          <a:ext cx="811113" cy="811113"/>
        </a:xfrm>
        <a:prstGeom prst="arc">
          <a:avLst>
            <a:gd name="adj1" fmla="val 2400000"/>
            <a:gd name="adj2" fmla="val 8400000"/>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4CACFC-CDA1-416A-BB82-DD9E36282D5B}">
      <dsp:nvSpPr>
        <dsp:cNvPr id="0" name=""/>
        <dsp:cNvSpPr/>
      </dsp:nvSpPr>
      <dsp:spPr>
        <a:xfrm>
          <a:off x="5743004" y="2449777"/>
          <a:ext cx="1622226" cy="51911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Changed ID + Delay</a:t>
          </a:r>
          <a:endParaRPr lang="en-IN" sz="1700" kern="1200" dirty="0"/>
        </a:p>
      </dsp:txBody>
      <dsp:txXfrm>
        <a:off x="5743004" y="2449777"/>
        <a:ext cx="1622226" cy="519112"/>
      </dsp:txXfrm>
    </dsp:sp>
    <dsp:sp modelId="{C738B40F-5355-4F72-A8AA-E380C5288245}">
      <dsp:nvSpPr>
        <dsp:cNvPr id="0" name=""/>
        <dsp:cNvSpPr/>
      </dsp:nvSpPr>
      <dsp:spPr>
        <a:xfrm>
          <a:off x="6148561" y="3455557"/>
          <a:ext cx="811113" cy="811113"/>
        </a:xfrm>
        <a:prstGeom prst="arc">
          <a:avLst>
            <a:gd name="adj1" fmla="val 13200000"/>
            <a:gd name="adj2" fmla="val 19200000"/>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2B63E1E-8D02-45FC-A950-675E4052C315}">
      <dsp:nvSpPr>
        <dsp:cNvPr id="0" name=""/>
        <dsp:cNvSpPr/>
      </dsp:nvSpPr>
      <dsp:spPr>
        <a:xfrm>
          <a:off x="6148561" y="3455557"/>
          <a:ext cx="811113" cy="811113"/>
        </a:xfrm>
        <a:prstGeom prst="arc">
          <a:avLst>
            <a:gd name="adj1" fmla="val 2400000"/>
            <a:gd name="adj2" fmla="val 8400000"/>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2ACD28-448D-4399-BAA6-751CE5A4A174}">
      <dsp:nvSpPr>
        <dsp:cNvPr id="0" name=""/>
        <dsp:cNvSpPr/>
      </dsp:nvSpPr>
      <dsp:spPr>
        <a:xfrm>
          <a:off x="5743004" y="3601558"/>
          <a:ext cx="1622226" cy="51911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Changed Data + Delay</a:t>
          </a:r>
          <a:endParaRPr lang="en-IN" sz="1700" kern="1200" dirty="0"/>
        </a:p>
      </dsp:txBody>
      <dsp:txXfrm>
        <a:off x="5743004" y="3601558"/>
        <a:ext cx="1622226" cy="5191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B9E8AB-D310-48D1-86CA-94BCD3E30E58}">
      <dsp:nvSpPr>
        <dsp:cNvPr id="0" name=""/>
        <dsp:cNvSpPr/>
      </dsp:nvSpPr>
      <dsp:spPr>
        <a:xfrm>
          <a:off x="1237596" y="867"/>
          <a:ext cx="1412138" cy="4172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IN" sz="1400" b="1" i="0" kern="1200" dirty="0"/>
            <a:t>DoS – 0.7916</a:t>
          </a:r>
          <a:endParaRPr lang="en-IN" sz="1400" b="1" kern="1200" dirty="0"/>
        </a:p>
      </dsp:txBody>
      <dsp:txXfrm>
        <a:off x="1257962" y="21233"/>
        <a:ext cx="1371406" cy="376468"/>
      </dsp:txXfrm>
    </dsp:sp>
    <dsp:sp modelId="{9ABE3EBB-3FA1-434A-B70C-863FBF65DD4F}">
      <dsp:nvSpPr>
        <dsp:cNvPr id="0" name=""/>
        <dsp:cNvSpPr/>
      </dsp:nvSpPr>
      <dsp:spPr>
        <a:xfrm>
          <a:off x="1217741" y="443153"/>
          <a:ext cx="1447413" cy="417200"/>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IN" sz="1400" b="1" kern="1200" dirty="0"/>
            <a:t>Fuzzing – 1.0</a:t>
          </a:r>
        </a:p>
      </dsp:txBody>
      <dsp:txXfrm>
        <a:off x="1238107" y="463519"/>
        <a:ext cx="1406681" cy="376468"/>
      </dsp:txXfrm>
    </dsp:sp>
    <dsp:sp modelId="{B658FD59-4CF7-4CE8-A96E-5EF64AED5713}">
      <dsp:nvSpPr>
        <dsp:cNvPr id="0" name=""/>
        <dsp:cNvSpPr/>
      </dsp:nvSpPr>
      <dsp:spPr>
        <a:xfrm>
          <a:off x="1237596" y="876987"/>
          <a:ext cx="1412138" cy="417200"/>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IN" sz="1400" b="1" kern="1200" dirty="0"/>
            <a:t>Impersonation – 0.75</a:t>
          </a:r>
        </a:p>
      </dsp:txBody>
      <dsp:txXfrm>
        <a:off x="1257962" y="897353"/>
        <a:ext cx="1371406" cy="376468"/>
      </dsp:txXfrm>
    </dsp:sp>
    <dsp:sp modelId="{5BF2929E-5654-4072-B264-5DB50F3BF3AD}">
      <dsp:nvSpPr>
        <dsp:cNvPr id="0" name=""/>
        <dsp:cNvSpPr/>
      </dsp:nvSpPr>
      <dsp:spPr>
        <a:xfrm>
          <a:off x="1237596" y="1315047"/>
          <a:ext cx="1412138" cy="41720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IN" sz="1400" b="1" kern="1200" dirty="0"/>
            <a:t>Normal – 0.2126</a:t>
          </a:r>
        </a:p>
      </dsp:txBody>
      <dsp:txXfrm>
        <a:off x="1257962" y="1335413"/>
        <a:ext cx="1371406" cy="3764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B9E8AB-D310-48D1-86CA-94BCD3E30E58}">
      <dsp:nvSpPr>
        <dsp:cNvPr id="0" name=""/>
        <dsp:cNvSpPr/>
      </dsp:nvSpPr>
      <dsp:spPr>
        <a:xfrm>
          <a:off x="1266931" y="866"/>
          <a:ext cx="1425298" cy="41660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IN" sz="1400" b="1" i="0" kern="1200" dirty="0"/>
            <a:t>DoS -  0</a:t>
          </a:r>
          <a:endParaRPr lang="en-IN" sz="1400" b="1" kern="1200" dirty="0"/>
        </a:p>
      </dsp:txBody>
      <dsp:txXfrm>
        <a:off x="1287268" y="21203"/>
        <a:ext cx="1384624" cy="375931"/>
      </dsp:txXfrm>
    </dsp:sp>
    <dsp:sp modelId="{9ABE3EBB-3FA1-434A-B70C-863FBF65DD4F}">
      <dsp:nvSpPr>
        <dsp:cNvPr id="0" name=""/>
        <dsp:cNvSpPr/>
      </dsp:nvSpPr>
      <dsp:spPr>
        <a:xfrm>
          <a:off x="1289294" y="456945"/>
          <a:ext cx="1425298" cy="416605"/>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IN" sz="1400" b="1" kern="1200" dirty="0"/>
            <a:t>Fuzzing – 0.33</a:t>
          </a:r>
        </a:p>
      </dsp:txBody>
      <dsp:txXfrm>
        <a:off x="1309631" y="477282"/>
        <a:ext cx="1384624" cy="375931"/>
      </dsp:txXfrm>
    </dsp:sp>
    <dsp:sp modelId="{B658FD59-4CF7-4CE8-A96E-5EF64AED5713}">
      <dsp:nvSpPr>
        <dsp:cNvPr id="0" name=""/>
        <dsp:cNvSpPr/>
      </dsp:nvSpPr>
      <dsp:spPr>
        <a:xfrm>
          <a:off x="1266931" y="875738"/>
          <a:ext cx="1425298" cy="416605"/>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IN" sz="1400" b="1" kern="1200" dirty="0"/>
            <a:t>Impersonation – 0.8235</a:t>
          </a:r>
        </a:p>
      </dsp:txBody>
      <dsp:txXfrm>
        <a:off x="1287268" y="896075"/>
        <a:ext cx="1384624" cy="375931"/>
      </dsp:txXfrm>
    </dsp:sp>
    <dsp:sp modelId="{5BF2929E-5654-4072-B264-5DB50F3BF3AD}">
      <dsp:nvSpPr>
        <dsp:cNvPr id="0" name=""/>
        <dsp:cNvSpPr/>
      </dsp:nvSpPr>
      <dsp:spPr>
        <a:xfrm>
          <a:off x="1266931" y="1313174"/>
          <a:ext cx="1425298" cy="416605"/>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IN" sz="1400" b="1" kern="1200" dirty="0"/>
            <a:t>Normal – 0.0004</a:t>
          </a:r>
        </a:p>
      </dsp:txBody>
      <dsp:txXfrm>
        <a:off x="1287268" y="1333511"/>
        <a:ext cx="1384624" cy="37593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B9E8AB-D310-48D1-86CA-94BCD3E30E58}">
      <dsp:nvSpPr>
        <dsp:cNvPr id="0" name=""/>
        <dsp:cNvSpPr/>
      </dsp:nvSpPr>
      <dsp:spPr>
        <a:xfrm>
          <a:off x="1766164" y="993"/>
          <a:ext cx="1986935" cy="47801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IN" sz="1400" b="1" i="0" kern="1200" dirty="0"/>
            <a:t>DoS -  0</a:t>
          </a:r>
          <a:endParaRPr lang="en-IN" sz="1400" b="1" kern="1200" dirty="0"/>
        </a:p>
      </dsp:txBody>
      <dsp:txXfrm>
        <a:off x="1789499" y="24328"/>
        <a:ext cx="1940265" cy="431342"/>
      </dsp:txXfrm>
    </dsp:sp>
    <dsp:sp modelId="{9ABE3EBB-3FA1-434A-B70C-863FBF65DD4F}">
      <dsp:nvSpPr>
        <dsp:cNvPr id="0" name=""/>
        <dsp:cNvSpPr/>
      </dsp:nvSpPr>
      <dsp:spPr>
        <a:xfrm>
          <a:off x="1766164" y="502906"/>
          <a:ext cx="1986935" cy="478012"/>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IN" sz="1400" b="1" kern="1200" dirty="0"/>
            <a:t>Fuzzing – 0.33</a:t>
          </a:r>
        </a:p>
      </dsp:txBody>
      <dsp:txXfrm>
        <a:off x="1789499" y="526241"/>
        <a:ext cx="1940265" cy="431342"/>
      </dsp:txXfrm>
    </dsp:sp>
    <dsp:sp modelId="{B658FD59-4CF7-4CE8-A96E-5EF64AED5713}">
      <dsp:nvSpPr>
        <dsp:cNvPr id="0" name=""/>
        <dsp:cNvSpPr/>
      </dsp:nvSpPr>
      <dsp:spPr>
        <a:xfrm>
          <a:off x="1766164" y="1004819"/>
          <a:ext cx="1986935" cy="478012"/>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IN" sz="1400" b="1" kern="1200" dirty="0"/>
            <a:t>Impersonation – 0.8235</a:t>
          </a:r>
        </a:p>
      </dsp:txBody>
      <dsp:txXfrm>
        <a:off x="1789499" y="1028154"/>
        <a:ext cx="1940265" cy="431342"/>
      </dsp:txXfrm>
    </dsp:sp>
    <dsp:sp modelId="{5BF2929E-5654-4072-B264-5DB50F3BF3AD}">
      <dsp:nvSpPr>
        <dsp:cNvPr id="0" name=""/>
        <dsp:cNvSpPr/>
      </dsp:nvSpPr>
      <dsp:spPr>
        <a:xfrm>
          <a:off x="1766164" y="1506732"/>
          <a:ext cx="1986935" cy="478012"/>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IN" sz="1400" b="1" kern="1200" dirty="0"/>
            <a:t>Normal - 0.0004</a:t>
          </a:r>
        </a:p>
      </dsp:txBody>
      <dsp:txXfrm>
        <a:off x="1789499" y="1530067"/>
        <a:ext cx="1940265" cy="43134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A995BF-EAF1-4CF1-8BD5-2F1B4A451492}">
      <dsp:nvSpPr>
        <dsp:cNvPr id="0" name=""/>
        <dsp:cNvSpPr/>
      </dsp:nvSpPr>
      <dsp:spPr>
        <a:xfrm>
          <a:off x="1737413" y="969"/>
          <a:ext cx="1954589" cy="46644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1" i="0" kern="1200" dirty="0"/>
            <a:t>DoS - 0.7916</a:t>
          </a:r>
          <a:endParaRPr lang="en-IN" sz="1400" b="1" kern="1200" dirty="0"/>
        </a:p>
      </dsp:txBody>
      <dsp:txXfrm>
        <a:off x="1760183" y="23739"/>
        <a:ext cx="1909049" cy="420907"/>
      </dsp:txXfrm>
    </dsp:sp>
    <dsp:sp modelId="{86966369-229C-4C75-BFCD-68C7E4978473}">
      <dsp:nvSpPr>
        <dsp:cNvPr id="0" name=""/>
        <dsp:cNvSpPr/>
      </dsp:nvSpPr>
      <dsp:spPr>
        <a:xfrm>
          <a:off x="1737413" y="490739"/>
          <a:ext cx="1954589" cy="466447"/>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1" i="0" kern="1200" dirty="0"/>
            <a:t>Fuzzing – 1.0</a:t>
          </a:r>
          <a:endParaRPr lang="en-IN" sz="1400" b="1" kern="1200" dirty="0"/>
        </a:p>
      </dsp:txBody>
      <dsp:txXfrm>
        <a:off x="1760183" y="513509"/>
        <a:ext cx="1909049" cy="420907"/>
      </dsp:txXfrm>
    </dsp:sp>
    <dsp:sp modelId="{2B034544-F991-49F7-8866-706B3CF085E7}">
      <dsp:nvSpPr>
        <dsp:cNvPr id="0" name=""/>
        <dsp:cNvSpPr/>
      </dsp:nvSpPr>
      <dsp:spPr>
        <a:xfrm>
          <a:off x="1737413" y="980509"/>
          <a:ext cx="1954589" cy="466447"/>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1" kern="1200" dirty="0"/>
            <a:t>Impersonation - </a:t>
          </a:r>
          <a:r>
            <a:rPr lang="en-US" sz="1400" b="1" i="0" kern="1200" dirty="0"/>
            <a:t> 0.75</a:t>
          </a:r>
          <a:endParaRPr lang="en-IN" sz="1400" b="1" kern="1200" dirty="0"/>
        </a:p>
      </dsp:txBody>
      <dsp:txXfrm>
        <a:off x="1760183" y="1003279"/>
        <a:ext cx="1909049" cy="420907"/>
      </dsp:txXfrm>
    </dsp:sp>
    <dsp:sp modelId="{AD90E278-6541-42A2-BD98-2DED1B674529}">
      <dsp:nvSpPr>
        <dsp:cNvPr id="0" name=""/>
        <dsp:cNvSpPr/>
      </dsp:nvSpPr>
      <dsp:spPr>
        <a:xfrm>
          <a:off x="1737413" y="1470279"/>
          <a:ext cx="1954589" cy="466447"/>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1" i="0" kern="1200" dirty="0"/>
            <a:t>Normal - 0.2126</a:t>
          </a:r>
          <a:endParaRPr lang="en-IN" sz="1400" b="1" kern="1200" dirty="0"/>
        </a:p>
      </dsp:txBody>
      <dsp:txXfrm>
        <a:off x="1760183" y="1493049"/>
        <a:ext cx="1909049" cy="42090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B9E8AB-D310-48D1-86CA-94BCD3E30E58}">
      <dsp:nvSpPr>
        <dsp:cNvPr id="0" name=""/>
        <dsp:cNvSpPr/>
      </dsp:nvSpPr>
      <dsp:spPr>
        <a:xfrm>
          <a:off x="1766164" y="10420"/>
          <a:ext cx="1986935" cy="47801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IN" sz="1400" b="1" i="0" kern="1200" dirty="0"/>
            <a:t>DoS -  0</a:t>
          </a:r>
          <a:endParaRPr lang="en-IN" sz="1400" b="1" kern="1200" dirty="0"/>
        </a:p>
      </dsp:txBody>
      <dsp:txXfrm>
        <a:off x="1789499" y="33755"/>
        <a:ext cx="1940265" cy="431342"/>
      </dsp:txXfrm>
    </dsp:sp>
    <dsp:sp modelId="{9ABE3EBB-3FA1-434A-B70C-863FBF65DD4F}">
      <dsp:nvSpPr>
        <dsp:cNvPr id="0" name=""/>
        <dsp:cNvSpPr/>
      </dsp:nvSpPr>
      <dsp:spPr>
        <a:xfrm>
          <a:off x="1766164" y="502906"/>
          <a:ext cx="1986935" cy="478012"/>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IN" sz="1400" b="1" kern="1200" dirty="0"/>
            <a:t>Fuzzing – 0.33</a:t>
          </a:r>
        </a:p>
      </dsp:txBody>
      <dsp:txXfrm>
        <a:off x="1789499" y="526241"/>
        <a:ext cx="1940265" cy="431342"/>
      </dsp:txXfrm>
    </dsp:sp>
    <dsp:sp modelId="{B658FD59-4CF7-4CE8-A96E-5EF64AED5713}">
      <dsp:nvSpPr>
        <dsp:cNvPr id="0" name=""/>
        <dsp:cNvSpPr/>
      </dsp:nvSpPr>
      <dsp:spPr>
        <a:xfrm>
          <a:off x="1766164" y="1004819"/>
          <a:ext cx="1986935" cy="478012"/>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IN" sz="1400" b="1" kern="1200" dirty="0"/>
            <a:t>Impersonation – 0.8235</a:t>
          </a:r>
        </a:p>
      </dsp:txBody>
      <dsp:txXfrm>
        <a:off x="1789499" y="1028154"/>
        <a:ext cx="1940265" cy="431342"/>
      </dsp:txXfrm>
    </dsp:sp>
    <dsp:sp modelId="{5BF2929E-5654-4072-B264-5DB50F3BF3AD}">
      <dsp:nvSpPr>
        <dsp:cNvPr id="0" name=""/>
        <dsp:cNvSpPr/>
      </dsp:nvSpPr>
      <dsp:spPr>
        <a:xfrm>
          <a:off x="1766164" y="1506732"/>
          <a:ext cx="1986935" cy="478012"/>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IN" sz="1400" b="1" kern="1200" dirty="0"/>
            <a:t>Normal - 0.0004</a:t>
          </a:r>
        </a:p>
      </dsp:txBody>
      <dsp:txXfrm>
        <a:off x="1789499" y="1530067"/>
        <a:ext cx="1940265" cy="43134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B9E8AB-D310-48D1-86CA-94BCD3E30E58}">
      <dsp:nvSpPr>
        <dsp:cNvPr id="0" name=""/>
        <dsp:cNvSpPr/>
      </dsp:nvSpPr>
      <dsp:spPr>
        <a:xfrm>
          <a:off x="1766164" y="993"/>
          <a:ext cx="1986935" cy="47801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IN" sz="1400" b="1" i="0" kern="1200" dirty="0"/>
            <a:t>DoS -  0.8093</a:t>
          </a:r>
          <a:endParaRPr lang="en-IN" sz="1400" b="1" kern="1200" dirty="0"/>
        </a:p>
      </dsp:txBody>
      <dsp:txXfrm>
        <a:off x="1789499" y="24328"/>
        <a:ext cx="1940265" cy="431342"/>
      </dsp:txXfrm>
    </dsp:sp>
    <dsp:sp modelId="{9ABE3EBB-3FA1-434A-B70C-863FBF65DD4F}">
      <dsp:nvSpPr>
        <dsp:cNvPr id="0" name=""/>
        <dsp:cNvSpPr/>
      </dsp:nvSpPr>
      <dsp:spPr>
        <a:xfrm>
          <a:off x="1766164" y="502906"/>
          <a:ext cx="1986935" cy="478012"/>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IN" sz="1400" b="1" kern="1200" dirty="0"/>
            <a:t>Fuzzing – 1.0</a:t>
          </a:r>
        </a:p>
      </dsp:txBody>
      <dsp:txXfrm>
        <a:off x="1789499" y="526241"/>
        <a:ext cx="1940265" cy="431342"/>
      </dsp:txXfrm>
    </dsp:sp>
    <dsp:sp modelId="{B658FD59-4CF7-4CE8-A96E-5EF64AED5713}">
      <dsp:nvSpPr>
        <dsp:cNvPr id="0" name=""/>
        <dsp:cNvSpPr/>
      </dsp:nvSpPr>
      <dsp:spPr>
        <a:xfrm>
          <a:off x="1766164" y="1004819"/>
          <a:ext cx="1986935" cy="478012"/>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IN" sz="1400" b="1" kern="1200" dirty="0"/>
            <a:t>Impersonation – 0.9629</a:t>
          </a:r>
        </a:p>
      </dsp:txBody>
      <dsp:txXfrm>
        <a:off x="1789499" y="1028154"/>
        <a:ext cx="1940265" cy="431342"/>
      </dsp:txXfrm>
    </dsp:sp>
    <dsp:sp modelId="{5BF2929E-5654-4072-B264-5DB50F3BF3AD}">
      <dsp:nvSpPr>
        <dsp:cNvPr id="0" name=""/>
        <dsp:cNvSpPr/>
      </dsp:nvSpPr>
      <dsp:spPr>
        <a:xfrm>
          <a:off x="1766164" y="1506732"/>
          <a:ext cx="1986935" cy="478012"/>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IN" sz="1400" b="1" kern="1200" dirty="0"/>
            <a:t>Normal - 0.5181</a:t>
          </a:r>
        </a:p>
      </dsp:txBody>
      <dsp:txXfrm>
        <a:off x="1789499" y="1530067"/>
        <a:ext cx="1940265" cy="431342"/>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5/15/2023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19522999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0746DE6-3336-457D-A091-FA20AC1C536E}" type="slidenum">
              <a:rPr lang="en-US" smtClean="0"/>
              <a:t>1</a:t>
            </a:fld>
            <a:endParaRPr lang="en-US"/>
          </a:p>
        </p:txBody>
      </p:sp>
    </p:spTree>
    <p:extLst>
      <p:ext uri="{BB962C8B-B14F-4D97-AF65-F5344CB8AC3E}">
        <p14:creationId xmlns:p14="http://schemas.microsoft.com/office/powerpoint/2010/main" val="3166381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sequence transition to the sentences</a:t>
            </a:r>
            <a:endParaRPr lang="en-IN" dirty="0"/>
          </a:p>
        </p:txBody>
      </p:sp>
      <p:sp>
        <p:nvSpPr>
          <p:cNvPr id="4" name="Slide Number Placeholder 3"/>
          <p:cNvSpPr>
            <a:spLocks noGrp="1"/>
          </p:cNvSpPr>
          <p:nvPr>
            <p:ph type="sldNum" sz="quarter" idx="5"/>
          </p:nvPr>
        </p:nvSpPr>
        <p:spPr/>
        <p:txBody>
          <a:bodyPr/>
          <a:lstStyle/>
          <a:p>
            <a:fld id="{E0746DE6-3336-457D-A091-FA20AC1C536E}" type="slidenum">
              <a:rPr lang="en-US" smtClean="0"/>
              <a:t>23</a:t>
            </a:fld>
            <a:endParaRPr lang="en-US"/>
          </a:p>
        </p:txBody>
      </p:sp>
    </p:spTree>
    <p:extLst>
      <p:ext uri="{BB962C8B-B14F-4D97-AF65-F5344CB8AC3E}">
        <p14:creationId xmlns:p14="http://schemas.microsoft.com/office/powerpoint/2010/main" val="31818833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0746DE6-3336-457D-A091-FA20AC1C536E}" type="slidenum">
              <a:rPr lang="en-US" smtClean="0"/>
              <a:t>24</a:t>
            </a:fld>
            <a:endParaRPr lang="en-US"/>
          </a:p>
        </p:txBody>
      </p:sp>
    </p:spTree>
    <p:extLst>
      <p:ext uri="{BB962C8B-B14F-4D97-AF65-F5344CB8AC3E}">
        <p14:creationId xmlns:p14="http://schemas.microsoft.com/office/powerpoint/2010/main" val="789841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mj-lt"/>
              <a:buAutoNum type="arabicPeriod"/>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Checking the importance of each input feature given to the model. Based on the importance, I would select the parameter to be mutated. This could include extracting statistical features from the existing features for better performance.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To use Anomaly detector than a classification model because in real systems the attacks are assumed to be unknown and could not be used to train the model beforehand.</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To find out how much delay is optimal in order to see a change in the performance of prediction. This could be achieved by plotting Inter arrival time of each ECU ID, then projecting it to another distribution.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E0746DE6-3336-457D-A091-FA20AC1C536E}" type="slidenum">
              <a:rPr lang="en-US" smtClean="0"/>
              <a:t>25</a:t>
            </a:fld>
            <a:endParaRPr lang="en-US"/>
          </a:p>
        </p:txBody>
      </p:sp>
    </p:spTree>
    <p:extLst>
      <p:ext uri="{BB962C8B-B14F-4D97-AF65-F5344CB8AC3E}">
        <p14:creationId xmlns:p14="http://schemas.microsoft.com/office/powerpoint/2010/main" val="2719876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0746DE6-3336-457D-A091-FA20AC1C536E}" type="slidenum">
              <a:rPr lang="en-US" smtClean="0"/>
              <a:t>3</a:t>
            </a:fld>
            <a:endParaRPr lang="en-US"/>
          </a:p>
        </p:txBody>
      </p:sp>
    </p:spTree>
    <p:extLst>
      <p:ext uri="{BB962C8B-B14F-4D97-AF65-F5344CB8AC3E}">
        <p14:creationId xmlns:p14="http://schemas.microsoft.com/office/powerpoint/2010/main" val="4255199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dirty="0">
                <a:effectLst/>
                <a:latin typeface="Arial" panose="020B0604020202020204" pitchFamily="34" charset="0"/>
              </a:rPr>
              <a:t>ID-Based Arbitration Mechanisms</a:t>
            </a:r>
          </a:p>
          <a:p>
            <a:pPr marL="0" indent="0">
              <a:buNone/>
            </a:pPr>
            <a:r>
              <a:rPr lang="en-US" sz="1200" b="0" i="0" dirty="0">
                <a:effectLst/>
                <a:latin typeface="Arial" panose="020B0604020202020204" pitchFamily="34" charset="0"/>
              </a:rPr>
              <a:t>When two or more nodes are transmitting messages on the bus, the node with a lower ID value will have higher priority.</a:t>
            </a:r>
            <a:r>
              <a:rPr lang="en-IN" sz="1200" b="0" i="0" dirty="0">
                <a:effectLst/>
                <a:latin typeface="Arial" panose="020B0604020202020204" pitchFamily="34" charset="0"/>
              </a:rPr>
              <a:t> </a:t>
            </a:r>
            <a:r>
              <a:rPr lang="en-US" sz="1200" b="0" i="0" dirty="0">
                <a:effectLst/>
                <a:latin typeface="Arial" panose="020B0604020202020204" pitchFamily="34" charset="0"/>
              </a:rPr>
              <a:t>When a node on the bus observes a higher priority message, it stops transmission and backs off.</a:t>
            </a:r>
            <a:r>
              <a:rPr lang="en-IN" sz="1200" b="0" i="0" dirty="0">
                <a:effectLst/>
                <a:latin typeface="Arial" panose="020B0604020202020204" pitchFamily="34" charset="0"/>
              </a:rPr>
              <a:t> </a:t>
            </a:r>
            <a:r>
              <a:rPr lang="en-US" sz="1200" b="0" i="0" dirty="0">
                <a:effectLst/>
                <a:latin typeface="Arial" panose="020B0604020202020204" pitchFamily="34" charset="0"/>
              </a:rPr>
              <a:t>With this arbitration mechanism, the CAN bus is vulnerable to a denial of service (DoS) attack. Hackers can send high-priority messages within a short interval of time causing the legitimate node to stop transmission</a:t>
            </a:r>
            <a:endParaRPr lang="en-IN" sz="1200" b="0" i="0" dirty="0">
              <a:effectLst/>
              <a:latin typeface="Arial" panose="020B0604020202020204" pitchFamily="34" charset="0"/>
            </a:endParaRPr>
          </a:p>
          <a:p>
            <a:r>
              <a:rPr lang="en-IN" sz="1200" dirty="0">
                <a:latin typeface="Arial" panose="020B0604020202020204" pitchFamily="34" charset="0"/>
              </a:rPr>
              <a:t>Lack of Confidentiality</a:t>
            </a:r>
          </a:p>
          <a:p>
            <a:pPr marL="0" indent="0">
              <a:buNone/>
            </a:pPr>
            <a:r>
              <a:rPr lang="en-US" sz="1200" b="0" i="0" dirty="0">
                <a:effectLst/>
                <a:latin typeface="Arial" panose="020B0604020202020204" pitchFamily="34" charset="0"/>
              </a:rPr>
              <a:t>The CAN protocol broadcasts frames over the bus, and every node connected to the bus can decide whether to accept or reject the message. Therefore, a malicious node can keep track of all the messages flowing on the bus. Messages are not encrypted in CAN bus networks. As a result, every node can see the messages passing through the bus. Attackers can analyze those messages and use them to hack into the in-vehicle network.</a:t>
            </a:r>
          </a:p>
          <a:p>
            <a:pPr marL="0" indent="0">
              <a:buNone/>
            </a:pPr>
            <a:r>
              <a:rPr lang="en-IN" sz="1200" b="0" i="0" dirty="0">
                <a:effectLst/>
                <a:latin typeface="Arial" panose="020B0604020202020204" pitchFamily="34" charset="0"/>
              </a:rPr>
              <a:t>Lack of Authenticated Messages</a:t>
            </a:r>
          </a:p>
          <a:p>
            <a:pPr marL="0" indent="0">
              <a:buNone/>
            </a:pPr>
            <a:r>
              <a:rPr lang="en-US" sz="1200" b="0" i="0" dirty="0">
                <a:effectLst/>
                <a:latin typeface="Arial" panose="020B0604020202020204" pitchFamily="34" charset="0"/>
              </a:rPr>
              <a:t>Since the CAN frame format does not contain sender and receiver information, the receiver of the message cannot determine if a message is from a legitimate source or not. Thus, the authenticity of the message cannot be guaranteed in CAN networks.</a:t>
            </a:r>
          </a:p>
          <a:p>
            <a:pPr marL="0" indent="0">
              <a:buNone/>
            </a:pPr>
            <a:r>
              <a:rPr lang="en-US" sz="1200" dirty="0">
                <a:latin typeface="Arial" panose="020B0604020202020204" pitchFamily="34" charset="0"/>
              </a:rPr>
              <a:t>Possible attacks on CAN bus</a:t>
            </a:r>
          </a:p>
          <a:p>
            <a:pPr marL="0" indent="0">
              <a:buNone/>
            </a:pPr>
            <a:endParaRPr lang="en-US" sz="1200" dirty="0"/>
          </a:p>
          <a:p>
            <a:endParaRPr lang="en-IN" dirty="0"/>
          </a:p>
        </p:txBody>
      </p:sp>
      <p:sp>
        <p:nvSpPr>
          <p:cNvPr id="4" name="Slide Number Placeholder 3"/>
          <p:cNvSpPr>
            <a:spLocks noGrp="1"/>
          </p:cNvSpPr>
          <p:nvPr>
            <p:ph type="sldNum" sz="quarter" idx="5"/>
          </p:nvPr>
        </p:nvSpPr>
        <p:spPr/>
        <p:txBody>
          <a:bodyPr/>
          <a:lstStyle/>
          <a:p>
            <a:fld id="{E0746DE6-3336-457D-A091-FA20AC1C536E}" type="slidenum">
              <a:rPr lang="en-US" smtClean="0"/>
              <a:t>4</a:t>
            </a:fld>
            <a:endParaRPr lang="en-US"/>
          </a:p>
        </p:txBody>
      </p:sp>
    </p:spTree>
    <p:extLst>
      <p:ext uri="{BB962C8B-B14F-4D97-AF65-F5344CB8AC3E}">
        <p14:creationId xmlns:p14="http://schemas.microsoft.com/office/powerpoint/2010/main" val="3717355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anose="020B0604020202020204" pitchFamily="34" charset="0"/>
              <a:buChar char="•"/>
            </a:pPr>
            <a:r>
              <a:rPr lang="en-US" sz="1200" dirty="0">
                <a:solidFill>
                  <a:srgbClr val="374151"/>
                </a:solidFill>
                <a:latin typeface="Söhne"/>
              </a:rPr>
              <a:t>CAN NIDS detects intrusions and potential cyber-attacks on the CAN bus system. </a:t>
            </a:r>
          </a:p>
          <a:p>
            <a:pPr algn="just">
              <a:buFont typeface="Arial" panose="020B0604020202020204" pitchFamily="34" charset="0"/>
              <a:buChar char="•"/>
            </a:pPr>
            <a:r>
              <a:rPr lang="en-US" sz="1200" dirty="0">
                <a:solidFill>
                  <a:srgbClr val="374151"/>
                </a:solidFill>
                <a:latin typeface="Söhne"/>
              </a:rPr>
              <a:t>CAN NIDS can analyze the network traffic on the CAN bus system to detect anomalies or patterns that may indicate a malicious attack.</a:t>
            </a:r>
          </a:p>
          <a:p>
            <a:pPr algn="just">
              <a:buFont typeface="Arial" panose="020B0604020202020204" pitchFamily="34" charset="0"/>
              <a:buChar char="•"/>
            </a:pPr>
            <a:r>
              <a:rPr lang="en-US" sz="1200" dirty="0">
                <a:solidFill>
                  <a:srgbClr val="374151"/>
                </a:solidFill>
                <a:latin typeface="Söhne"/>
              </a:rPr>
              <a:t>The CAN bus system uses ML/DL models as NIDS.</a:t>
            </a:r>
          </a:p>
          <a:p>
            <a:pPr algn="just">
              <a:buFont typeface="Arial" panose="020B0604020202020204" pitchFamily="34" charset="0"/>
              <a:buChar char="•"/>
            </a:pPr>
            <a:r>
              <a:rPr lang="en-US" sz="1200" dirty="0">
                <a:solidFill>
                  <a:srgbClr val="374151"/>
                </a:solidFill>
                <a:latin typeface="Söhne"/>
              </a:rPr>
              <a:t>Recent research has shown that adversarial attacks can exploit these ML/DL models by intentionally producing perturbations over normal inputs.</a:t>
            </a:r>
          </a:p>
          <a:p>
            <a:pPr algn="just">
              <a:buFont typeface="Arial" panose="020B0604020202020204" pitchFamily="34" charset="0"/>
              <a:buChar char="•"/>
            </a:pPr>
            <a:r>
              <a:rPr lang="en-US" sz="1200" dirty="0">
                <a:solidFill>
                  <a:srgbClr val="374151"/>
                </a:solidFill>
                <a:latin typeface="Söhne"/>
              </a:rPr>
              <a:t>Adversarial attacks have been created against ML/DL algorithms in different domains, including images, the real world, and malware.</a:t>
            </a:r>
          </a:p>
          <a:p>
            <a:pPr algn="just">
              <a:buFont typeface="Arial" panose="020B0604020202020204" pitchFamily="34" charset="0"/>
              <a:buChar char="•"/>
            </a:pPr>
            <a:r>
              <a:rPr lang="en-US" sz="1200" dirty="0">
                <a:solidFill>
                  <a:srgbClr val="374151"/>
                </a:solidFill>
                <a:latin typeface="Söhne"/>
              </a:rPr>
              <a:t>Most adversarial attacks on NIDS have focused on directly changing network properties.</a:t>
            </a:r>
          </a:p>
          <a:p>
            <a:pPr algn="just">
              <a:buFont typeface="Arial" panose="020B0604020202020204" pitchFamily="34" charset="0"/>
              <a:buChar char="•"/>
            </a:pPr>
            <a:r>
              <a:rPr lang="en-US" sz="1200" dirty="0">
                <a:solidFill>
                  <a:srgbClr val="374151"/>
                </a:solidFill>
                <a:latin typeface="Söhne"/>
              </a:rPr>
              <a:t>Feature-level adversarial attacks only alter traffic features and are not practical as they cannot be directly replayed in the network to carry out malicious operations.</a:t>
            </a:r>
          </a:p>
          <a:p>
            <a:pPr algn="just">
              <a:buFont typeface="Arial" panose="020B0604020202020204" pitchFamily="34" charset="0"/>
              <a:buChar char="•"/>
            </a:pPr>
            <a:r>
              <a:rPr lang="en-US" sz="1200" dirty="0">
                <a:solidFill>
                  <a:srgbClr val="374151"/>
                </a:solidFill>
                <a:latin typeface="Söhne"/>
              </a:rPr>
              <a:t>Effective adversarial attacks should take into account packet space modifications that target NIDS.</a:t>
            </a:r>
          </a:p>
          <a:p>
            <a:pPr algn="just"/>
            <a:endParaRPr lang="en-US" sz="1200" dirty="0"/>
          </a:p>
          <a:p>
            <a:endParaRPr lang="en-IN" dirty="0"/>
          </a:p>
        </p:txBody>
      </p:sp>
      <p:sp>
        <p:nvSpPr>
          <p:cNvPr id="4" name="Slide Number Placeholder 3"/>
          <p:cNvSpPr>
            <a:spLocks noGrp="1"/>
          </p:cNvSpPr>
          <p:nvPr>
            <p:ph type="sldNum" sz="quarter" idx="5"/>
          </p:nvPr>
        </p:nvSpPr>
        <p:spPr/>
        <p:txBody>
          <a:bodyPr/>
          <a:lstStyle/>
          <a:p>
            <a:fld id="{E0746DE6-3336-457D-A091-FA20AC1C536E}" type="slidenum">
              <a:rPr lang="en-US" smtClean="0"/>
              <a:t>5</a:t>
            </a:fld>
            <a:endParaRPr lang="en-US"/>
          </a:p>
        </p:txBody>
      </p:sp>
    </p:spTree>
    <p:extLst>
      <p:ext uri="{BB962C8B-B14F-4D97-AF65-F5344CB8AC3E}">
        <p14:creationId xmlns:p14="http://schemas.microsoft.com/office/powerpoint/2010/main" val="1233402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0746DE6-3336-457D-A091-FA20AC1C536E}" type="slidenum">
              <a:rPr lang="en-US" smtClean="0"/>
              <a:t>6</a:t>
            </a:fld>
            <a:endParaRPr lang="en-US"/>
          </a:p>
        </p:txBody>
      </p:sp>
    </p:spTree>
    <p:extLst>
      <p:ext uri="{BB962C8B-B14F-4D97-AF65-F5344CB8AC3E}">
        <p14:creationId xmlns:p14="http://schemas.microsoft.com/office/powerpoint/2010/main" val="1118236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800"/>
              </a:spcAft>
            </a:pPr>
            <a:r>
              <a:rPr lang="en-IN" sz="1200" b="1" kern="100" dirty="0">
                <a:effectLst/>
                <a:latin typeface="Times New Roman" panose="02020603050405020304" pitchFamily="18" charset="0"/>
                <a:ea typeface="Calibri" panose="020F0502020204030204" pitchFamily="34" charset="0"/>
                <a:cs typeface="Times New Roman" panose="02020603050405020304" pitchFamily="18" charset="0"/>
              </a:rPr>
              <a:t>Goal</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 The attacker wants the malicious packets to be classified as benign. </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0000"/>
              </a:lnSpc>
              <a:spcAft>
                <a:spcPts val="800"/>
              </a:spcAft>
            </a:pPr>
            <a:r>
              <a:rPr lang="en-IN" sz="1200" b="1" kern="100" dirty="0">
                <a:effectLst/>
                <a:latin typeface="Times New Roman" panose="02020603050405020304" pitchFamily="18" charset="0"/>
                <a:ea typeface="Calibri" panose="020F0502020204030204" pitchFamily="34" charset="0"/>
                <a:cs typeface="Times New Roman" panose="02020603050405020304" pitchFamily="18" charset="0"/>
              </a:rPr>
              <a:t>Knowledge</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 The attacker operates under a grey box setting where it does not have the complete knowledge of the network features but knows the possible model used.</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0000"/>
              </a:lnSpc>
              <a:spcAft>
                <a:spcPts val="800"/>
              </a:spcAft>
            </a:pPr>
            <a:r>
              <a:rPr lang="en-IN" sz="1200" b="1" kern="100" dirty="0">
                <a:effectLst/>
                <a:latin typeface="Times New Roman" panose="02020603050405020304" pitchFamily="18" charset="0"/>
                <a:ea typeface="Calibri" panose="020F0502020204030204" pitchFamily="34" charset="0"/>
                <a:cs typeface="Times New Roman" panose="02020603050405020304" pitchFamily="18" charset="0"/>
              </a:rPr>
              <a:t>Capabilities</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0000"/>
              </a:lnSpc>
              <a:spcAft>
                <a:spcPts val="800"/>
              </a:spcAft>
              <a:buNone/>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The attacker can sniff both normal and malicious traffic since they have access to the CAN Bus. Because CAN lacks encryption and authentication, packets can be easily intercepted. </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0000"/>
              </a:lnSpc>
              <a:spcAft>
                <a:spcPts val="800"/>
              </a:spcAft>
              <a:buNone/>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The attacker has the ability to change adverse traffic, insert forged packets, and then replay the changed traffic throughout the network. </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0000"/>
              </a:lnSpc>
              <a:spcAft>
                <a:spcPts val="800"/>
              </a:spcAft>
              <a:buNone/>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It is presumed that the attacker has had access to the on-board diagnostic (OBD-II) port or other remote network channels utilizing the vehicle's OBU for an infinite period of time. </a:t>
            </a:r>
          </a:p>
          <a:p>
            <a:pPr marL="0" indent="0">
              <a:lnSpc>
                <a:spcPct val="100000"/>
              </a:lnSpc>
              <a:spcAft>
                <a:spcPts val="800"/>
              </a:spcAft>
              <a:buNone/>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A surrogate NIDS that closely resembles the target NIDS's decision boundaries can be created in the attack scenario's grey box setting even when the attacker is unaware of the target NIDS's specifics. </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0000"/>
              </a:lnSpc>
              <a:spcAft>
                <a:spcPts val="800"/>
              </a:spcAft>
              <a:buNone/>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It is believed that the target NIDS will also categorise the packet as malicious or benign if the surrogate model has classified it as such. This is the attribute of transferability.</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0000"/>
              </a:lnSpc>
            </a:pPr>
            <a:endParaRPr lang="en-IN" sz="2000" dirty="0"/>
          </a:p>
          <a:p>
            <a:endParaRPr lang="en-IN" dirty="0"/>
          </a:p>
        </p:txBody>
      </p:sp>
      <p:sp>
        <p:nvSpPr>
          <p:cNvPr id="4" name="Slide Number Placeholder 3"/>
          <p:cNvSpPr>
            <a:spLocks noGrp="1"/>
          </p:cNvSpPr>
          <p:nvPr>
            <p:ph type="sldNum" sz="quarter" idx="5"/>
          </p:nvPr>
        </p:nvSpPr>
        <p:spPr/>
        <p:txBody>
          <a:bodyPr/>
          <a:lstStyle/>
          <a:p>
            <a:fld id="{E0746DE6-3336-457D-A091-FA20AC1C536E}" type="slidenum">
              <a:rPr lang="en-US" smtClean="0"/>
              <a:t>8</a:t>
            </a:fld>
            <a:endParaRPr lang="en-US"/>
          </a:p>
        </p:txBody>
      </p:sp>
    </p:spTree>
    <p:extLst>
      <p:ext uri="{BB962C8B-B14F-4D97-AF65-F5344CB8AC3E}">
        <p14:creationId xmlns:p14="http://schemas.microsoft.com/office/powerpoint/2010/main" val="2181843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0746DE6-3336-457D-A091-FA20AC1C536E}" type="slidenum">
              <a:rPr lang="en-US" smtClean="0"/>
              <a:t>9</a:t>
            </a:fld>
            <a:endParaRPr lang="en-US"/>
          </a:p>
        </p:txBody>
      </p:sp>
    </p:spTree>
    <p:extLst>
      <p:ext uri="{BB962C8B-B14F-4D97-AF65-F5344CB8AC3E}">
        <p14:creationId xmlns:p14="http://schemas.microsoft.com/office/powerpoint/2010/main" val="698394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between (low, high) value where low = Mean inter-arrival time of all the traffic of an ID in benign setting and high = Mean Inter arrival time of packets of an ID in the presence of attack traffic. </a:t>
            </a:r>
            <a:endParaRPr lang="en-IN" dirty="0"/>
          </a:p>
        </p:txBody>
      </p:sp>
      <p:sp>
        <p:nvSpPr>
          <p:cNvPr id="4" name="Slide Number Placeholder 3"/>
          <p:cNvSpPr>
            <a:spLocks noGrp="1"/>
          </p:cNvSpPr>
          <p:nvPr>
            <p:ph type="sldNum" sz="quarter" idx="5"/>
          </p:nvPr>
        </p:nvSpPr>
        <p:spPr/>
        <p:txBody>
          <a:bodyPr/>
          <a:lstStyle/>
          <a:p>
            <a:fld id="{E0746DE6-3336-457D-A091-FA20AC1C536E}" type="slidenum">
              <a:rPr lang="en-US" smtClean="0"/>
              <a:t>12</a:t>
            </a:fld>
            <a:endParaRPr lang="en-US"/>
          </a:p>
        </p:txBody>
      </p:sp>
    </p:spTree>
    <p:extLst>
      <p:ext uri="{BB962C8B-B14F-4D97-AF65-F5344CB8AC3E}">
        <p14:creationId xmlns:p14="http://schemas.microsoft.com/office/powerpoint/2010/main" val="1606820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0746DE6-3336-457D-A091-FA20AC1C536E}" type="slidenum">
              <a:rPr lang="en-US" smtClean="0"/>
              <a:t>17</a:t>
            </a:fld>
            <a:endParaRPr lang="en-US"/>
          </a:p>
        </p:txBody>
      </p:sp>
    </p:spTree>
    <p:extLst>
      <p:ext uri="{BB962C8B-B14F-4D97-AF65-F5344CB8AC3E}">
        <p14:creationId xmlns:p14="http://schemas.microsoft.com/office/powerpoint/2010/main" val="224237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391AB-F383-4237-A071-AD1C6E9246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6636DA-4FDE-4B32-8CCE-37EFA3E757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F87932-8FF0-4DF1-A776-9A3CE37618A7}"/>
              </a:ext>
            </a:extLst>
          </p:cNvPr>
          <p:cNvSpPr>
            <a:spLocks noGrp="1"/>
          </p:cNvSpPr>
          <p:nvPr>
            <p:ph type="dt" sz="half" idx="10"/>
          </p:nvPr>
        </p:nvSpPr>
        <p:spPr/>
        <p:txBody>
          <a:bodyPr/>
          <a:lstStyle/>
          <a:p>
            <a:fld id="{5D6495F3-B757-4FAF-98AA-EDA7D1485485}" type="datetimeFigureOut">
              <a:rPr lang="en-US" smtClean="0"/>
              <a:t>5/15/2023</a:t>
            </a:fld>
            <a:endParaRPr lang="en-US"/>
          </a:p>
        </p:txBody>
      </p:sp>
      <p:sp>
        <p:nvSpPr>
          <p:cNvPr id="5" name="Footer Placeholder 4">
            <a:extLst>
              <a:ext uri="{FF2B5EF4-FFF2-40B4-BE49-F238E27FC236}">
                <a16:creationId xmlns:a16="http://schemas.microsoft.com/office/drawing/2014/main" id="{5F38FAB8-C9F1-4DBB-B355-D8DEE37065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490E3-D8E8-4766-9104-14009BF5636F}"/>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456901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B8678-553E-4A5B-8CFE-5DB358BDF3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3AF303-1F73-4575-83E6-561589F163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36EC56-7DCF-400D-A871-C26291EB10AD}"/>
              </a:ext>
            </a:extLst>
          </p:cNvPr>
          <p:cNvSpPr>
            <a:spLocks noGrp="1"/>
          </p:cNvSpPr>
          <p:nvPr>
            <p:ph type="dt" sz="half" idx="10"/>
          </p:nvPr>
        </p:nvSpPr>
        <p:spPr/>
        <p:txBody>
          <a:bodyPr/>
          <a:lstStyle/>
          <a:p>
            <a:fld id="{5D6495F3-B757-4FAF-98AA-EDA7D1485485}" type="datetimeFigureOut">
              <a:rPr lang="en-US" smtClean="0"/>
              <a:t>5/15/2023</a:t>
            </a:fld>
            <a:endParaRPr lang="en-US"/>
          </a:p>
        </p:txBody>
      </p:sp>
      <p:sp>
        <p:nvSpPr>
          <p:cNvPr id="5" name="Footer Placeholder 4">
            <a:extLst>
              <a:ext uri="{FF2B5EF4-FFF2-40B4-BE49-F238E27FC236}">
                <a16:creationId xmlns:a16="http://schemas.microsoft.com/office/drawing/2014/main" id="{17FFAC5B-7C77-4F8C-ADB0-8D208A2EB3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2F48AF-AB8F-4DD2-BC77-7E2F42AD3B87}"/>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187317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0ED820-BFE6-41B5-8064-984037A999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A27FEA-5359-474A-B4F8-FF510DD748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4DD33D-563C-4B8C-B8C1-625FF5C5B85D}"/>
              </a:ext>
            </a:extLst>
          </p:cNvPr>
          <p:cNvSpPr>
            <a:spLocks noGrp="1"/>
          </p:cNvSpPr>
          <p:nvPr>
            <p:ph type="dt" sz="half" idx="10"/>
          </p:nvPr>
        </p:nvSpPr>
        <p:spPr/>
        <p:txBody>
          <a:bodyPr/>
          <a:lstStyle/>
          <a:p>
            <a:fld id="{5D6495F3-B757-4FAF-98AA-EDA7D1485485}" type="datetimeFigureOut">
              <a:rPr lang="en-US" smtClean="0"/>
              <a:t>5/15/2023</a:t>
            </a:fld>
            <a:endParaRPr lang="en-US"/>
          </a:p>
        </p:txBody>
      </p:sp>
      <p:sp>
        <p:nvSpPr>
          <p:cNvPr id="5" name="Footer Placeholder 4">
            <a:extLst>
              <a:ext uri="{FF2B5EF4-FFF2-40B4-BE49-F238E27FC236}">
                <a16:creationId xmlns:a16="http://schemas.microsoft.com/office/drawing/2014/main" id="{40471877-89FD-46BE-832F-C5660A5567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6E675F-CC4D-48CF-90C8-53829EE08B8C}"/>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2454621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BC967-18DB-4664-9B4D-06177FB946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DF7174-64B4-4D8F-BF44-3DD1F66CAD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CD83D3-86C4-482F-A2DC-B4C55DBF3F7A}"/>
              </a:ext>
            </a:extLst>
          </p:cNvPr>
          <p:cNvSpPr>
            <a:spLocks noGrp="1"/>
          </p:cNvSpPr>
          <p:nvPr>
            <p:ph type="dt" sz="half" idx="10"/>
          </p:nvPr>
        </p:nvSpPr>
        <p:spPr/>
        <p:txBody>
          <a:bodyPr/>
          <a:lstStyle/>
          <a:p>
            <a:fld id="{5D6495F3-B757-4FAF-98AA-EDA7D1485485}" type="datetimeFigureOut">
              <a:rPr lang="en-US" smtClean="0"/>
              <a:t>5/15/2023</a:t>
            </a:fld>
            <a:endParaRPr lang="en-US"/>
          </a:p>
        </p:txBody>
      </p:sp>
      <p:sp>
        <p:nvSpPr>
          <p:cNvPr id="5" name="Footer Placeholder 4">
            <a:extLst>
              <a:ext uri="{FF2B5EF4-FFF2-40B4-BE49-F238E27FC236}">
                <a16:creationId xmlns:a16="http://schemas.microsoft.com/office/drawing/2014/main" id="{DCF05BE2-6C23-4CB4-A63E-457E635BF2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97965-24FE-4C07-BE16-69AE439950EF}"/>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275768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3394D-04EF-440C-B08B-114464B315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EBE3F6-F021-4D6B-8B0D-EF74D7461F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96233C-6806-4593-91C0-CF4ECD84A601}"/>
              </a:ext>
            </a:extLst>
          </p:cNvPr>
          <p:cNvSpPr>
            <a:spLocks noGrp="1"/>
          </p:cNvSpPr>
          <p:nvPr>
            <p:ph type="dt" sz="half" idx="10"/>
          </p:nvPr>
        </p:nvSpPr>
        <p:spPr/>
        <p:txBody>
          <a:bodyPr/>
          <a:lstStyle/>
          <a:p>
            <a:fld id="{5D6495F3-B757-4FAF-98AA-EDA7D1485485}" type="datetimeFigureOut">
              <a:rPr lang="en-US" smtClean="0"/>
              <a:t>5/15/2023</a:t>
            </a:fld>
            <a:endParaRPr lang="en-US"/>
          </a:p>
        </p:txBody>
      </p:sp>
      <p:sp>
        <p:nvSpPr>
          <p:cNvPr id="5" name="Footer Placeholder 4">
            <a:extLst>
              <a:ext uri="{FF2B5EF4-FFF2-40B4-BE49-F238E27FC236}">
                <a16:creationId xmlns:a16="http://schemas.microsoft.com/office/drawing/2014/main" id="{963A761E-2D3A-4397-A82C-2F3B981DE0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297E71-B59F-4260-B01B-2B7CEB0896B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639326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4DFCB-DD40-4637-9CAB-2BAF24231C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94065F-4B44-4622-98EE-166F936489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AF1249-B890-4466-9E24-84A2490700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0FA9B4-D282-452F-B78A-FF5873ACF45A}"/>
              </a:ext>
            </a:extLst>
          </p:cNvPr>
          <p:cNvSpPr>
            <a:spLocks noGrp="1"/>
          </p:cNvSpPr>
          <p:nvPr>
            <p:ph type="dt" sz="half" idx="10"/>
          </p:nvPr>
        </p:nvSpPr>
        <p:spPr/>
        <p:txBody>
          <a:bodyPr/>
          <a:lstStyle/>
          <a:p>
            <a:fld id="{5D6495F3-B757-4FAF-98AA-EDA7D1485485}" type="datetimeFigureOut">
              <a:rPr lang="en-US" smtClean="0"/>
              <a:t>5/15/2023</a:t>
            </a:fld>
            <a:endParaRPr lang="en-US"/>
          </a:p>
        </p:txBody>
      </p:sp>
      <p:sp>
        <p:nvSpPr>
          <p:cNvPr id="6" name="Footer Placeholder 5">
            <a:extLst>
              <a:ext uri="{FF2B5EF4-FFF2-40B4-BE49-F238E27FC236}">
                <a16:creationId xmlns:a16="http://schemas.microsoft.com/office/drawing/2014/main" id="{6E9B0F13-A139-4B66-9544-16480800F6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8791D0-EC30-4D8C-8764-475D8DB34F19}"/>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081502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3AA7D-15D2-4D5F-B1C4-501073416D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E80A0E-25B9-4E8E-8B0D-201E1C5640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89B111-0CA0-47CD-9F0B-DBCBA3AE3C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F0E02D-3176-4B85-ACB6-721F268274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7D9317-BBE1-4F36-82FE-E348F6F18A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37DDCB-69F8-49FA-A111-C8AB271389E7}"/>
              </a:ext>
            </a:extLst>
          </p:cNvPr>
          <p:cNvSpPr>
            <a:spLocks noGrp="1"/>
          </p:cNvSpPr>
          <p:nvPr>
            <p:ph type="dt" sz="half" idx="10"/>
          </p:nvPr>
        </p:nvSpPr>
        <p:spPr/>
        <p:txBody>
          <a:bodyPr/>
          <a:lstStyle/>
          <a:p>
            <a:fld id="{5D6495F3-B757-4FAF-98AA-EDA7D1485485}" type="datetimeFigureOut">
              <a:rPr lang="en-US" smtClean="0"/>
              <a:t>5/15/2023</a:t>
            </a:fld>
            <a:endParaRPr lang="en-US"/>
          </a:p>
        </p:txBody>
      </p:sp>
      <p:sp>
        <p:nvSpPr>
          <p:cNvPr id="8" name="Footer Placeholder 7">
            <a:extLst>
              <a:ext uri="{FF2B5EF4-FFF2-40B4-BE49-F238E27FC236}">
                <a16:creationId xmlns:a16="http://schemas.microsoft.com/office/drawing/2014/main" id="{4A18B0CD-1F68-412E-9232-F267114CA7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9B21FC-12CC-472D-BC38-EF413158CC5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894143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F51AB-8384-4E67-914C-B39484AD23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909660-3861-4545-BF68-9ED039B5D0F0}"/>
              </a:ext>
            </a:extLst>
          </p:cNvPr>
          <p:cNvSpPr>
            <a:spLocks noGrp="1"/>
          </p:cNvSpPr>
          <p:nvPr>
            <p:ph type="dt" sz="half" idx="10"/>
          </p:nvPr>
        </p:nvSpPr>
        <p:spPr/>
        <p:txBody>
          <a:bodyPr/>
          <a:lstStyle/>
          <a:p>
            <a:fld id="{5D6495F3-B757-4FAF-98AA-EDA7D1485485}" type="datetimeFigureOut">
              <a:rPr lang="en-US" smtClean="0"/>
              <a:t>5/15/2023</a:t>
            </a:fld>
            <a:endParaRPr lang="en-US"/>
          </a:p>
        </p:txBody>
      </p:sp>
      <p:sp>
        <p:nvSpPr>
          <p:cNvPr id="4" name="Footer Placeholder 3">
            <a:extLst>
              <a:ext uri="{FF2B5EF4-FFF2-40B4-BE49-F238E27FC236}">
                <a16:creationId xmlns:a16="http://schemas.microsoft.com/office/drawing/2014/main" id="{FDDD5392-AC3A-4EAF-ADE6-B6CF4B50AC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679880-BF48-4F4D-B8B3-4E99FC415FF9}"/>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351489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F98E25-CF37-4F73-9E22-210238167867}"/>
              </a:ext>
            </a:extLst>
          </p:cNvPr>
          <p:cNvSpPr>
            <a:spLocks noGrp="1"/>
          </p:cNvSpPr>
          <p:nvPr>
            <p:ph type="dt" sz="half" idx="10"/>
          </p:nvPr>
        </p:nvSpPr>
        <p:spPr/>
        <p:txBody>
          <a:bodyPr/>
          <a:lstStyle/>
          <a:p>
            <a:fld id="{5D6495F3-B757-4FAF-98AA-EDA7D1485485}" type="datetimeFigureOut">
              <a:rPr lang="en-US" smtClean="0"/>
              <a:t>5/15/2023</a:t>
            </a:fld>
            <a:endParaRPr lang="en-US"/>
          </a:p>
        </p:txBody>
      </p:sp>
      <p:sp>
        <p:nvSpPr>
          <p:cNvPr id="3" name="Footer Placeholder 2">
            <a:extLst>
              <a:ext uri="{FF2B5EF4-FFF2-40B4-BE49-F238E27FC236}">
                <a16:creationId xmlns:a16="http://schemas.microsoft.com/office/drawing/2014/main" id="{89D7A0E1-38AB-4FDA-8EC1-2D7617909C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A8E424-5A91-4557-9ADF-4A9422A0690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497802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B935-0427-44CC-A384-333EAD8317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B9DCF6-55CF-43EE-B135-BFC4B4D403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37538E-A112-4E8F-A445-1A06B0C353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30D413-9505-4ED8-BFF1-5141BE9EE3C4}"/>
              </a:ext>
            </a:extLst>
          </p:cNvPr>
          <p:cNvSpPr>
            <a:spLocks noGrp="1"/>
          </p:cNvSpPr>
          <p:nvPr>
            <p:ph type="dt" sz="half" idx="10"/>
          </p:nvPr>
        </p:nvSpPr>
        <p:spPr/>
        <p:txBody>
          <a:bodyPr/>
          <a:lstStyle/>
          <a:p>
            <a:fld id="{5D6495F3-B757-4FAF-98AA-EDA7D1485485}" type="datetimeFigureOut">
              <a:rPr lang="en-US" smtClean="0"/>
              <a:t>5/15/2023</a:t>
            </a:fld>
            <a:endParaRPr lang="en-US"/>
          </a:p>
        </p:txBody>
      </p:sp>
      <p:sp>
        <p:nvSpPr>
          <p:cNvPr id="6" name="Footer Placeholder 5">
            <a:extLst>
              <a:ext uri="{FF2B5EF4-FFF2-40B4-BE49-F238E27FC236}">
                <a16:creationId xmlns:a16="http://schemas.microsoft.com/office/drawing/2014/main" id="{F60815B0-4528-4FA2-8472-8F19C0F165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C9FCEF-4406-4552-BFE4-6DA3761357F2}"/>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754063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CE22C-69D4-49EC-8858-787B3C67B0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6A4341-3C0B-4025-AE17-8F0F8FABF5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EF5FF01-E0B6-419C-ABCC-70844E4EAC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501218-FFD7-4F25-B220-F5DE5F70693C}"/>
              </a:ext>
            </a:extLst>
          </p:cNvPr>
          <p:cNvSpPr>
            <a:spLocks noGrp="1"/>
          </p:cNvSpPr>
          <p:nvPr>
            <p:ph type="dt" sz="half" idx="10"/>
          </p:nvPr>
        </p:nvSpPr>
        <p:spPr/>
        <p:txBody>
          <a:bodyPr/>
          <a:lstStyle/>
          <a:p>
            <a:fld id="{5D6495F3-B757-4FAF-98AA-EDA7D1485485}" type="datetimeFigureOut">
              <a:rPr lang="en-US" smtClean="0"/>
              <a:t>5/15/2023</a:t>
            </a:fld>
            <a:endParaRPr lang="en-US"/>
          </a:p>
        </p:txBody>
      </p:sp>
      <p:sp>
        <p:nvSpPr>
          <p:cNvPr id="6" name="Footer Placeholder 5">
            <a:extLst>
              <a:ext uri="{FF2B5EF4-FFF2-40B4-BE49-F238E27FC236}">
                <a16:creationId xmlns:a16="http://schemas.microsoft.com/office/drawing/2014/main" id="{9687CBFB-34A6-49D8-A1D2-45DF38876E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2726A4-D33A-486A-B120-648AF3D8BA76}"/>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2644743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07C8C3-4165-4353-ABF2-492454AF91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9AA46A-3C66-4E4A-9907-225E50ABB7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7F8214-A11A-4309-9D51-44F35987D1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6495F3-B757-4FAF-98AA-EDA7D1485485}" type="datetimeFigureOut">
              <a:rPr lang="en-US" smtClean="0"/>
              <a:t>5/15/2023</a:t>
            </a:fld>
            <a:endParaRPr lang="en-US"/>
          </a:p>
        </p:txBody>
      </p:sp>
      <p:sp>
        <p:nvSpPr>
          <p:cNvPr id="5" name="Footer Placeholder 4">
            <a:extLst>
              <a:ext uri="{FF2B5EF4-FFF2-40B4-BE49-F238E27FC236}">
                <a16:creationId xmlns:a16="http://schemas.microsoft.com/office/drawing/2014/main" id="{D6A334EB-8260-4F13-9553-5A8593D9DC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0C1EF96-E028-4E68-864E-9B77CF9F25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1939C1-24D7-49E9-A58A-7960365209F5}" type="slidenum">
              <a:rPr lang="en-US" smtClean="0"/>
              <a:t>‹#›</a:t>
            </a:fld>
            <a:endParaRPr lang="en-US"/>
          </a:p>
        </p:txBody>
      </p:sp>
    </p:spTree>
    <p:extLst>
      <p:ext uri="{BB962C8B-B14F-4D97-AF65-F5344CB8AC3E}">
        <p14:creationId xmlns:p14="http://schemas.microsoft.com/office/powerpoint/2010/main" val="794940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image" Target="../media/image21.PNG"/><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 Id="rId14" Type="http://schemas.openxmlformats.org/officeDocument/2006/relationships/image" Target="../media/image22.PNG"/></Relationships>
</file>

<file path=ppt/slides/_rels/slide18.xml.rels><?xml version="1.0" encoding="UTF-8" standalone="yes"?>
<Relationships xmlns="http://schemas.openxmlformats.org/package/2006/relationships"><Relationship Id="rId8" Type="http://schemas.microsoft.com/office/2007/relationships/diagramDrawing" Target="../diagrams/drawing6.xml"/><Relationship Id="rId13" Type="http://schemas.microsoft.com/office/2007/relationships/diagramDrawing" Target="../diagrams/drawing7.xml"/><Relationship Id="rId3" Type="http://schemas.openxmlformats.org/officeDocument/2006/relationships/image" Target="../media/image22.PNG"/><Relationship Id="rId7" Type="http://schemas.openxmlformats.org/officeDocument/2006/relationships/diagramColors" Target="../diagrams/colors6.xml"/><Relationship Id="rId12" Type="http://schemas.openxmlformats.org/officeDocument/2006/relationships/diagramColors" Target="../diagrams/colors7.xm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diagramQuickStyle" Target="../diagrams/quickStyle6.xml"/><Relationship Id="rId11" Type="http://schemas.openxmlformats.org/officeDocument/2006/relationships/diagramQuickStyle" Target="../diagrams/quickStyle7.xml"/><Relationship Id="rId5" Type="http://schemas.openxmlformats.org/officeDocument/2006/relationships/diagramLayout" Target="../diagrams/layout6.xml"/><Relationship Id="rId10" Type="http://schemas.openxmlformats.org/officeDocument/2006/relationships/diagramLayout" Target="../diagrams/layout7.xml"/><Relationship Id="rId4" Type="http://schemas.openxmlformats.org/officeDocument/2006/relationships/diagramData" Target="../diagrams/data6.xml"/><Relationship Id="rId9" Type="http://schemas.openxmlformats.org/officeDocument/2006/relationships/diagramData" Target="../diagrams/data7.xml"/></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8.xml"/><Relationship Id="rId13" Type="http://schemas.openxmlformats.org/officeDocument/2006/relationships/diagramColors" Target="../diagrams/colors9.xml"/><Relationship Id="rId3" Type="http://schemas.openxmlformats.org/officeDocument/2006/relationships/image" Target="../media/image21.PNG"/><Relationship Id="rId7" Type="http://schemas.openxmlformats.org/officeDocument/2006/relationships/diagramQuickStyle" Target="../diagrams/quickStyle8.xml"/><Relationship Id="rId12" Type="http://schemas.openxmlformats.org/officeDocument/2006/relationships/diagramQuickStyle" Target="../diagrams/quickStyle9.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Layout" Target="../diagrams/layout8.xml"/><Relationship Id="rId11" Type="http://schemas.openxmlformats.org/officeDocument/2006/relationships/diagramLayout" Target="../diagrams/layout9.xml"/><Relationship Id="rId5" Type="http://schemas.openxmlformats.org/officeDocument/2006/relationships/diagramData" Target="../diagrams/data8.xml"/><Relationship Id="rId10" Type="http://schemas.openxmlformats.org/officeDocument/2006/relationships/diagramData" Target="../diagrams/data9.xml"/><Relationship Id="rId4" Type="http://schemas.openxmlformats.org/officeDocument/2006/relationships/image" Target="../media/image23.PNG"/><Relationship Id="rId9" Type="http://schemas.microsoft.com/office/2007/relationships/diagramDrawing" Target="../diagrams/drawing8.xml"/><Relationship Id="rId14" Type="http://schemas.microsoft.com/office/2007/relationships/diagramDrawing" Target="../diagrams/drawing9.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11.xml"/><Relationship Id="rId13" Type="http://schemas.openxmlformats.org/officeDocument/2006/relationships/image" Target="../media/image23.PNG"/><Relationship Id="rId3" Type="http://schemas.openxmlformats.org/officeDocument/2006/relationships/diagramLayout" Target="../diagrams/layout10.xml"/><Relationship Id="rId7" Type="http://schemas.openxmlformats.org/officeDocument/2006/relationships/diagramData" Target="../diagrams/data11.xml"/><Relationship Id="rId12" Type="http://schemas.openxmlformats.org/officeDocument/2006/relationships/image" Target="../media/image21.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s>
</file>

<file path=ppt/slides/_rels/slide21.xml.rels><?xml version="1.0" encoding="UTF-8" standalone="yes"?>
<Relationships xmlns="http://schemas.openxmlformats.org/package/2006/relationships"><Relationship Id="rId8" Type="http://schemas.microsoft.com/office/2007/relationships/diagramDrawing" Target="../diagrams/drawing12.xml"/><Relationship Id="rId13" Type="http://schemas.microsoft.com/office/2007/relationships/diagramDrawing" Target="../diagrams/drawing13.xml"/><Relationship Id="rId3" Type="http://schemas.openxmlformats.org/officeDocument/2006/relationships/image" Target="../media/image25.PNG"/><Relationship Id="rId7" Type="http://schemas.openxmlformats.org/officeDocument/2006/relationships/diagramColors" Target="../diagrams/colors12.xml"/><Relationship Id="rId12" Type="http://schemas.openxmlformats.org/officeDocument/2006/relationships/diagramColors" Target="../diagrams/colors13.xml"/><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diagramQuickStyle" Target="../diagrams/quickStyle12.xml"/><Relationship Id="rId11" Type="http://schemas.openxmlformats.org/officeDocument/2006/relationships/diagramQuickStyle" Target="../diagrams/quickStyle13.xml"/><Relationship Id="rId5" Type="http://schemas.openxmlformats.org/officeDocument/2006/relationships/diagramLayout" Target="../diagrams/layout12.xml"/><Relationship Id="rId10" Type="http://schemas.openxmlformats.org/officeDocument/2006/relationships/diagramLayout" Target="../diagrams/layout13.xml"/><Relationship Id="rId4" Type="http://schemas.openxmlformats.org/officeDocument/2006/relationships/diagramData" Target="../diagrams/data12.xml"/><Relationship Id="rId9" Type="http://schemas.openxmlformats.org/officeDocument/2006/relationships/diagramData" Target="../diagrams/data13.xml"/></Relationships>
</file>

<file path=ppt/slides/_rels/slide22.xml.rels><?xml version="1.0" encoding="UTF-8" standalone="yes"?>
<Relationships xmlns="http://schemas.openxmlformats.org/package/2006/relationships"><Relationship Id="rId8" Type="http://schemas.openxmlformats.org/officeDocument/2006/relationships/diagramLayout" Target="../diagrams/layout15.xml"/><Relationship Id="rId13" Type="http://schemas.openxmlformats.org/officeDocument/2006/relationships/image" Target="../media/image27.PNG"/><Relationship Id="rId3" Type="http://schemas.openxmlformats.org/officeDocument/2006/relationships/diagramLayout" Target="../diagrams/layout14.xml"/><Relationship Id="rId7" Type="http://schemas.openxmlformats.org/officeDocument/2006/relationships/diagramData" Target="../diagrams/data15.xml"/><Relationship Id="rId12" Type="http://schemas.openxmlformats.org/officeDocument/2006/relationships/image" Target="../media/image26.PNG"/><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11" Type="http://schemas.microsoft.com/office/2007/relationships/diagramDrawing" Target="../diagrams/drawing15.xml"/><Relationship Id="rId5" Type="http://schemas.openxmlformats.org/officeDocument/2006/relationships/diagramColors" Target="../diagrams/colors14.xml"/><Relationship Id="rId10" Type="http://schemas.openxmlformats.org/officeDocument/2006/relationships/diagramColors" Target="../diagrams/colors15.xml"/><Relationship Id="rId4" Type="http://schemas.openxmlformats.org/officeDocument/2006/relationships/diagramQuickStyle" Target="../diagrams/quickStyle14.xml"/><Relationship Id="rId9" Type="http://schemas.openxmlformats.org/officeDocument/2006/relationships/diagramQuickStyle" Target="../diagrams/quickStyle15.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1524003" y="1999615"/>
            <a:ext cx="9144000" cy="2764028"/>
          </a:xfrm>
        </p:spPr>
        <p:txBody>
          <a:bodyPr anchor="ctr">
            <a:noAutofit/>
          </a:bodyPr>
          <a:lstStyle/>
          <a:p>
            <a:r>
              <a:rPr lang="en-US" sz="4800" dirty="0"/>
              <a:t>On the Robustness of Intrusion Detection System in In-Vehicular Networks</a:t>
            </a:r>
          </a:p>
        </p:txBody>
      </p:sp>
      <p:sp>
        <p:nvSpPr>
          <p:cNvPr id="3" name="Content Placeholder 2"/>
          <p:cNvSpPr>
            <a:spLocks noGrp="1"/>
          </p:cNvSpPr>
          <p:nvPr>
            <p:ph type="subTitle" idx="1"/>
          </p:nvPr>
        </p:nvSpPr>
        <p:spPr>
          <a:xfrm>
            <a:off x="2112073" y="5611972"/>
            <a:ext cx="8258176" cy="631825"/>
          </a:xfrm>
        </p:spPr>
        <p:txBody>
          <a:bodyPr anchor="ctr">
            <a:normAutofit/>
          </a:bodyPr>
          <a:lstStyle/>
          <a:p>
            <a:r>
              <a:rPr lang="en-US" sz="2800" dirty="0"/>
              <a:t>Isha Pali (2022QIZ8047)</a:t>
            </a:r>
            <a:endParaRPr sz="2800" dirty="0"/>
          </a:p>
        </p:txBody>
      </p:sp>
      <p:sp>
        <p:nvSpPr>
          <p:cNvPr id="15" name="Rectangle 14">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2">
            <a:extLst>
              <a:ext uri="{FF2B5EF4-FFF2-40B4-BE49-F238E27FC236}">
                <a16:creationId xmlns:a16="http://schemas.microsoft.com/office/drawing/2014/main" id="{7F06A70D-62B1-C941-3F2A-F28B91D87513}"/>
              </a:ext>
            </a:extLst>
          </p:cNvPr>
          <p:cNvSpPr txBox="1">
            <a:spLocks/>
          </p:cNvSpPr>
          <p:nvPr/>
        </p:nvSpPr>
        <p:spPr>
          <a:xfrm>
            <a:off x="2112073" y="4871895"/>
            <a:ext cx="8258176" cy="631825"/>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dirty="0"/>
              <a:t>SIL 765 NSS – Final Project Evaluation</a:t>
            </a:r>
          </a:p>
        </p:txBody>
      </p:sp>
    </p:spTree>
    <p:extLst>
      <p:ext uri="{BB962C8B-B14F-4D97-AF65-F5344CB8AC3E}">
        <p14:creationId xmlns:p14="http://schemas.microsoft.com/office/powerpoint/2010/main" val="2856636405"/>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98B2A-6795-8E0D-0399-32742A63FB94}"/>
              </a:ext>
            </a:extLst>
          </p:cNvPr>
          <p:cNvSpPr>
            <a:spLocks noGrp="1"/>
          </p:cNvSpPr>
          <p:nvPr>
            <p:ph type="title"/>
          </p:nvPr>
        </p:nvSpPr>
        <p:spPr/>
        <p:txBody>
          <a:bodyPr/>
          <a:lstStyle/>
          <a:p>
            <a:pPr algn="ctr"/>
            <a:r>
              <a:rPr lang="en-US" dirty="0"/>
              <a:t>Areas to Cover</a:t>
            </a:r>
            <a:endParaRPr lang="en-IN" dirty="0"/>
          </a:p>
        </p:txBody>
      </p:sp>
      <p:graphicFrame>
        <p:nvGraphicFramePr>
          <p:cNvPr id="4" name="Content Placeholder 3">
            <a:extLst>
              <a:ext uri="{FF2B5EF4-FFF2-40B4-BE49-F238E27FC236}">
                <a16:creationId xmlns:a16="http://schemas.microsoft.com/office/drawing/2014/main" id="{EBA65BAE-3037-C35D-6D0F-D72B5C998042}"/>
              </a:ext>
            </a:extLst>
          </p:cNvPr>
          <p:cNvGraphicFramePr>
            <a:graphicFrameLocks noGrp="1"/>
          </p:cNvGraphicFramePr>
          <p:nvPr>
            <p:ph idx="1"/>
            <p:extLst>
              <p:ext uri="{D42A27DB-BD31-4B8C-83A1-F6EECF244321}">
                <p14:modId xmlns:p14="http://schemas.microsoft.com/office/powerpoint/2010/main" val="139045296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9913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9E6EFEE-6516-482C-B143-F97F9BF89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DF0D2C0-CD0C-470C-8851-D8B2CC417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8766" y="3248002"/>
            <a:ext cx="5688917"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67D8F5-2B24-A799-F7A4-18EA85952538}"/>
              </a:ext>
            </a:extLst>
          </p:cNvPr>
          <p:cNvSpPr>
            <a:spLocks noGrp="1"/>
          </p:cNvSpPr>
          <p:nvPr>
            <p:ph type="title"/>
          </p:nvPr>
        </p:nvSpPr>
        <p:spPr>
          <a:xfrm>
            <a:off x="838200" y="365126"/>
            <a:ext cx="10515600" cy="816454"/>
          </a:xfrm>
        </p:spPr>
        <p:txBody>
          <a:bodyPr/>
          <a:lstStyle/>
          <a:p>
            <a:pPr algn="ctr"/>
            <a:r>
              <a:rPr lang="en-US" dirty="0"/>
              <a:t>Mutations Performed</a:t>
            </a:r>
            <a:endParaRPr lang="en-IN" dirty="0"/>
          </a:p>
        </p:txBody>
      </p:sp>
      <p:graphicFrame>
        <p:nvGraphicFramePr>
          <p:cNvPr id="6" name="Diagram 5">
            <a:extLst>
              <a:ext uri="{FF2B5EF4-FFF2-40B4-BE49-F238E27FC236}">
                <a16:creationId xmlns:a16="http://schemas.microsoft.com/office/drawing/2014/main" id="{75E1D2FB-EEBF-C0F9-2B47-98EF4BEC291A}"/>
              </a:ext>
            </a:extLst>
          </p:cNvPr>
          <p:cNvGraphicFramePr/>
          <p:nvPr>
            <p:extLst>
              <p:ext uri="{D42A27DB-BD31-4B8C-83A1-F6EECF244321}">
                <p14:modId xmlns:p14="http://schemas.microsoft.com/office/powerpoint/2010/main" val="1015431386"/>
              </p:ext>
            </p:extLst>
          </p:nvPr>
        </p:nvGraphicFramePr>
        <p:xfrm>
          <a:off x="2267670" y="1351263"/>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711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ADFBF1-6BAC-C08E-E493-8319393FCA1E}"/>
              </a:ext>
            </a:extLst>
          </p:cNvPr>
          <p:cNvSpPr>
            <a:spLocks noGrp="1"/>
          </p:cNvSpPr>
          <p:nvPr>
            <p:ph type="title"/>
          </p:nvPr>
        </p:nvSpPr>
        <p:spPr>
          <a:xfrm>
            <a:off x="841248" y="256032"/>
            <a:ext cx="10506456" cy="1014984"/>
          </a:xfrm>
        </p:spPr>
        <p:txBody>
          <a:bodyPr anchor="b">
            <a:normAutofit/>
          </a:bodyPr>
          <a:lstStyle/>
          <a:p>
            <a:pPr algn="ctr"/>
            <a:r>
              <a:rPr lang="en-US" dirty="0"/>
              <a:t>Delay as Mutation</a:t>
            </a:r>
            <a:endParaRPr lang="en-IN" dirty="0"/>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 name="Content Placeholder 2">
            <a:extLst>
              <a:ext uri="{FF2B5EF4-FFF2-40B4-BE49-F238E27FC236}">
                <a16:creationId xmlns:a16="http://schemas.microsoft.com/office/drawing/2014/main" id="{6632E3CB-5690-7104-6AB3-E939DAFB7440}"/>
              </a:ext>
            </a:extLst>
          </p:cNvPr>
          <p:cNvSpPr>
            <a:spLocks noGrp="1"/>
          </p:cNvSpPr>
          <p:nvPr>
            <p:ph idx="1"/>
          </p:nvPr>
        </p:nvSpPr>
        <p:spPr>
          <a:xfrm>
            <a:off x="832104" y="1946657"/>
            <a:ext cx="10515600" cy="4351338"/>
          </a:xfrm>
        </p:spPr>
        <p:txBody>
          <a:bodyPr>
            <a:normAutofit/>
          </a:bodyPr>
          <a:lstStyle/>
          <a:p>
            <a:pPr marL="342900" lvl="0" indent="-342900">
              <a:lnSpc>
                <a:spcPct val="107000"/>
              </a:lnSpc>
              <a:buFont typeface="Symbol" panose="05050102010706020507" pitchFamily="18" charset="2"/>
              <a:buChar char=""/>
            </a:pPr>
            <a:r>
              <a:rPr lang="en-IN" sz="2000" dirty="0">
                <a:latin typeface="Söhne"/>
              </a:rPr>
              <a:t>Model Used  : Decision Tree, Random Forest </a:t>
            </a:r>
          </a:p>
          <a:p>
            <a:pPr marL="342900" lvl="0" indent="-342900">
              <a:lnSpc>
                <a:spcPct val="107000"/>
              </a:lnSpc>
              <a:buFont typeface="Symbol" panose="05050102010706020507" pitchFamily="18" charset="2"/>
              <a:buChar char=""/>
            </a:pPr>
            <a:r>
              <a:rPr lang="en-IN" sz="2000" dirty="0">
                <a:latin typeface="Söhne"/>
              </a:rPr>
              <a:t>Data Pre-Processing : Add </a:t>
            </a:r>
            <a:r>
              <a:rPr lang="en-IN" sz="2000" dirty="0" err="1">
                <a:latin typeface="Söhne"/>
              </a:rPr>
              <a:t>Inter_Arrival_time</a:t>
            </a:r>
            <a:r>
              <a:rPr lang="en-IN" sz="2000" dirty="0">
                <a:latin typeface="Söhne"/>
              </a:rPr>
              <a:t>, change Data and ID from hex to decimal, </a:t>
            </a:r>
            <a:r>
              <a:rPr lang="en-IN" sz="2000" dirty="0" err="1">
                <a:latin typeface="Söhne"/>
              </a:rPr>
              <a:t>avg</a:t>
            </a:r>
            <a:r>
              <a:rPr lang="en-IN" sz="2000" dirty="0">
                <a:latin typeface="Söhne"/>
              </a:rPr>
              <a:t> scaling </a:t>
            </a:r>
          </a:p>
          <a:p>
            <a:pPr marL="342900" lvl="0" indent="-342900">
              <a:lnSpc>
                <a:spcPct val="107000"/>
              </a:lnSpc>
              <a:buFont typeface="Symbol" panose="05050102010706020507" pitchFamily="18" charset="2"/>
              <a:buChar char=""/>
            </a:pPr>
            <a:r>
              <a:rPr lang="en-IN" sz="2000" dirty="0">
                <a:latin typeface="Söhne"/>
              </a:rPr>
              <a:t>Model training - 80%-20% split </a:t>
            </a:r>
          </a:p>
          <a:p>
            <a:pPr marL="342900" lvl="0" indent="-342900">
              <a:lnSpc>
                <a:spcPct val="107000"/>
              </a:lnSpc>
              <a:buFont typeface="Symbol" panose="05050102010706020507" pitchFamily="18" charset="2"/>
              <a:buChar char=""/>
            </a:pPr>
            <a:r>
              <a:rPr lang="en-IN" sz="2000" dirty="0">
                <a:latin typeface="Söhne"/>
              </a:rPr>
              <a:t>Mutation performed on malicious traffic only</a:t>
            </a:r>
          </a:p>
          <a:p>
            <a:pPr marL="342900" lvl="0" indent="-342900">
              <a:lnSpc>
                <a:spcPct val="107000"/>
              </a:lnSpc>
              <a:buFont typeface="Symbol" panose="05050102010706020507" pitchFamily="18" charset="2"/>
              <a:buChar char=""/>
            </a:pPr>
            <a:r>
              <a:rPr lang="en-IN" sz="2000" dirty="0">
                <a:latin typeface="Söhne"/>
              </a:rPr>
              <a:t>Delay added to the malicious packet’s timestamp field - Random/Range based/IAT based delay </a:t>
            </a:r>
          </a:p>
          <a:p>
            <a:pPr marL="342900" lvl="0" indent="-342900">
              <a:lnSpc>
                <a:spcPct val="107000"/>
              </a:lnSpc>
              <a:buFont typeface="Symbol" panose="05050102010706020507" pitchFamily="18" charset="2"/>
              <a:buChar char=""/>
            </a:pPr>
            <a:r>
              <a:rPr lang="en-IN" sz="2000" dirty="0">
                <a:latin typeface="Söhne"/>
              </a:rPr>
              <a:t>Then this mutated traffic (delay added in original traffic) is sent to NIDS again, to check the effect of delay addition on the decision of NIDS.</a:t>
            </a:r>
          </a:p>
          <a:p>
            <a:endParaRPr lang="en-IN" dirty="0"/>
          </a:p>
        </p:txBody>
      </p:sp>
    </p:spTree>
    <p:extLst>
      <p:ext uri="{BB962C8B-B14F-4D97-AF65-F5344CB8AC3E}">
        <p14:creationId xmlns:p14="http://schemas.microsoft.com/office/powerpoint/2010/main" val="102767444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8838828-F226-16A0-48E7-D0E05751A083}"/>
              </a:ext>
            </a:extLst>
          </p:cNvPr>
          <p:cNvSpPr txBox="1">
            <a:spLocks/>
          </p:cNvSpPr>
          <p:nvPr/>
        </p:nvSpPr>
        <p:spPr>
          <a:xfrm>
            <a:off x="591015" y="557190"/>
            <a:ext cx="10762785" cy="100398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Completed Evaluation</a:t>
            </a:r>
            <a:br>
              <a:rPr lang="en-US" sz="3600" dirty="0"/>
            </a:br>
            <a:endParaRPr lang="en-US" sz="3600" dirty="0"/>
          </a:p>
        </p:txBody>
      </p:sp>
      <p:graphicFrame>
        <p:nvGraphicFramePr>
          <p:cNvPr id="8" name="Table 20">
            <a:extLst>
              <a:ext uri="{FF2B5EF4-FFF2-40B4-BE49-F238E27FC236}">
                <a16:creationId xmlns:a16="http://schemas.microsoft.com/office/drawing/2014/main" id="{8DB94A1E-9163-39A8-C628-4CEEA571F7E1}"/>
              </a:ext>
            </a:extLst>
          </p:cNvPr>
          <p:cNvGraphicFramePr>
            <a:graphicFrameLocks noGrp="1"/>
          </p:cNvGraphicFramePr>
          <p:nvPr>
            <p:extLst>
              <p:ext uri="{D42A27DB-BD31-4B8C-83A1-F6EECF244321}">
                <p14:modId xmlns:p14="http://schemas.microsoft.com/office/powerpoint/2010/main" val="2317484121"/>
              </p:ext>
            </p:extLst>
          </p:nvPr>
        </p:nvGraphicFramePr>
        <p:xfrm>
          <a:off x="794771" y="1715678"/>
          <a:ext cx="6521329" cy="3062837"/>
        </p:xfrm>
        <a:graphic>
          <a:graphicData uri="http://schemas.openxmlformats.org/drawingml/2006/table">
            <a:tbl>
              <a:tblPr firstRow="1" bandRow="1">
                <a:tableStyleId>{0E3FDE45-AF77-4B5C-9715-49D594BDF05E}</a:tableStyleId>
              </a:tblPr>
              <a:tblGrid>
                <a:gridCol w="1449208">
                  <a:extLst>
                    <a:ext uri="{9D8B030D-6E8A-4147-A177-3AD203B41FA5}">
                      <a16:colId xmlns:a16="http://schemas.microsoft.com/office/drawing/2014/main" val="1508224063"/>
                    </a:ext>
                  </a:extLst>
                </a:gridCol>
                <a:gridCol w="2512235">
                  <a:extLst>
                    <a:ext uri="{9D8B030D-6E8A-4147-A177-3AD203B41FA5}">
                      <a16:colId xmlns:a16="http://schemas.microsoft.com/office/drawing/2014/main" val="2679519915"/>
                    </a:ext>
                  </a:extLst>
                </a:gridCol>
                <a:gridCol w="2559886">
                  <a:extLst>
                    <a:ext uri="{9D8B030D-6E8A-4147-A177-3AD203B41FA5}">
                      <a16:colId xmlns:a16="http://schemas.microsoft.com/office/drawing/2014/main" val="2692168368"/>
                    </a:ext>
                  </a:extLst>
                </a:gridCol>
              </a:tblGrid>
              <a:tr h="785982">
                <a:tc>
                  <a:txBody>
                    <a:bodyPr/>
                    <a:lstStyle/>
                    <a:p>
                      <a:pPr algn="l"/>
                      <a:r>
                        <a:rPr lang="en-US" dirty="0"/>
                        <a:t>Model</a:t>
                      </a:r>
                      <a:endParaRPr lang="en-IN" dirty="0"/>
                    </a:p>
                  </a:txBody>
                  <a:tcPr/>
                </a:tc>
                <a:tc>
                  <a:txBody>
                    <a:bodyPr/>
                    <a:lstStyle/>
                    <a:p>
                      <a:pPr algn="l"/>
                      <a:r>
                        <a:rPr lang="en-US" dirty="0"/>
                        <a:t>Ideal Performance</a:t>
                      </a:r>
                      <a:endParaRPr lang="en-IN" dirty="0"/>
                    </a:p>
                  </a:txBody>
                  <a:tcPr/>
                </a:tc>
                <a:tc>
                  <a:txBody>
                    <a:bodyPr/>
                    <a:lstStyle/>
                    <a:p>
                      <a:pPr algn="l"/>
                      <a:r>
                        <a:rPr lang="en-US" dirty="0"/>
                        <a:t>Adversarial Performance</a:t>
                      </a:r>
                      <a:endParaRPr lang="en-IN" dirty="0"/>
                    </a:p>
                  </a:txBody>
                  <a:tcPr/>
                </a:tc>
                <a:extLst>
                  <a:ext uri="{0D108BD9-81ED-4DB2-BD59-A6C34878D82A}">
                    <a16:rowId xmlns:a16="http://schemas.microsoft.com/office/drawing/2014/main" val="1566343032"/>
                  </a:ext>
                </a:extLst>
              </a:tr>
              <a:tr h="455371">
                <a:tc>
                  <a:txBody>
                    <a:bodyPr/>
                    <a:lstStyle/>
                    <a:p>
                      <a:r>
                        <a:rPr lang="en-US" dirty="0"/>
                        <a:t>DT</a:t>
                      </a:r>
                      <a:endParaRPr lang="en-IN" dirty="0"/>
                    </a:p>
                  </a:txBody>
                  <a:tcPr/>
                </a:tc>
                <a:tc>
                  <a:txBody>
                    <a:bodyPr/>
                    <a:lstStyle/>
                    <a:p>
                      <a:r>
                        <a:rPr lang="en-US" dirty="0"/>
                        <a:t>1.0</a:t>
                      </a:r>
                      <a:endParaRPr lang="en-IN" dirty="0"/>
                    </a:p>
                  </a:txBody>
                  <a:tcPr/>
                </a:tc>
                <a:tc>
                  <a:txBody>
                    <a:bodyPr/>
                    <a:lstStyle/>
                    <a:p>
                      <a:r>
                        <a:rPr lang="en-US" dirty="0"/>
                        <a:t>0.67</a:t>
                      </a:r>
                      <a:endParaRPr lang="en-IN" dirty="0"/>
                    </a:p>
                  </a:txBody>
                  <a:tcPr/>
                </a:tc>
                <a:extLst>
                  <a:ext uri="{0D108BD9-81ED-4DB2-BD59-A6C34878D82A}">
                    <a16:rowId xmlns:a16="http://schemas.microsoft.com/office/drawing/2014/main" val="1749095415"/>
                  </a:ext>
                </a:extLst>
              </a:tr>
              <a:tr h="455371">
                <a:tc>
                  <a:txBody>
                    <a:bodyPr/>
                    <a:lstStyle/>
                    <a:p>
                      <a:r>
                        <a:rPr lang="en-US" dirty="0"/>
                        <a:t>RF</a:t>
                      </a:r>
                      <a:endParaRPr lang="en-IN" dirty="0"/>
                    </a:p>
                  </a:txBody>
                  <a:tcPr/>
                </a:tc>
                <a:tc>
                  <a:txBody>
                    <a:bodyPr/>
                    <a:lstStyle/>
                    <a:p>
                      <a:r>
                        <a:rPr lang="en-US" dirty="0"/>
                        <a:t>0.9984</a:t>
                      </a:r>
                      <a:endParaRPr lang="en-IN" dirty="0"/>
                    </a:p>
                  </a:txBody>
                  <a:tcPr/>
                </a:tc>
                <a:tc>
                  <a:txBody>
                    <a:bodyPr/>
                    <a:lstStyle/>
                    <a:p>
                      <a:r>
                        <a:rPr lang="en-US" dirty="0"/>
                        <a:t>0.6995</a:t>
                      </a:r>
                      <a:endParaRPr lang="en-IN" dirty="0"/>
                    </a:p>
                  </a:txBody>
                  <a:tcPr/>
                </a:tc>
                <a:extLst>
                  <a:ext uri="{0D108BD9-81ED-4DB2-BD59-A6C34878D82A}">
                    <a16:rowId xmlns:a16="http://schemas.microsoft.com/office/drawing/2014/main" val="2279850019"/>
                  </a:ext>
                </a:extLst>
              </a:tr>
              <a:tr h="455371">
                <a:tc>
                  <a:txBody>
                    <a:bodyPr/>
                    <a:lstStyle/>
                    <a:p>
                      <a:r>
                        <a:rPr lang="en-US" dirty="0"/>
                        <a:t>LSTM</a:t>
                      </a:r>
                      <a:endParaRPr lang="en-IN" dirty="0"/>
                    </a:p>
                  </a:txBody>
                  <a:tcPr/>
                </a:tc>
                <a:tc>
                  <a:txBody>
                    <a:bodyPr/>
                    <a:lstStyle/>
                    <a:p>
                      <a:r>
                        <a:rPr lang="en-US" dirty="0"/>
                        <a:t>0.99805</a:t>
                      </a:r>
                      <a:endParaRPr lang="en-IN" dirty="0"/>
                    </a:p>
                  </a:txBody>
                  <a:tcPr/>
                </a:tc>
                <a:tc>
                  <a:txBody>
                    <a:bodyPr/>
                    <a:lstStyle/>
                    <a:p>
                      <a:r>
                        <a:rPr lang="en-US" dirty="0"/>
                        <a:t>TBD</a:t>
                      </a:r>
                      <a:endParaRPr lang="en-IN" dirty="0"/>
                    </a:p>
                  </a:txBody>
                  <a:tcPr/>
                </a:tc>
                <a:extLst>
                  <a:ext uri="{0D108BD9-81ED-4DB2-BD59-A6C34878D82A}">
                    <a16:rowId xmlns:a16="http://schemas.microsoft.com/office/drawing/2014/main" val="2279729290"/>
                  </a:ext>
                </a:extLst>
              </a:tr>
              <a:tr h="455371">
                <a:tc>
                  <a:txBody>
                    <a:bodyPr/>
                    <a:lstStyle/>
                    <a:p>
                      <a:r>
                        <a:rPr lang="en-US" dirty="0" err="1"/>
                        <a:t>XGBoost</a:t>
                      </a:r>
                      <a:endParaRPr lang="en-IN" dirty="0"/>
                    </a:p>
                  </a:txBody>
                  <a:tcPr/>
                </a:tc>
                <a:tc>
                  <a:txBody>
                    <a:bodyPr/>
                    <a:lstStyle/>
                    <a:p>
                      <a:r>
                        <a:rPr lang="en-US" dirty="0"/>
                        <a:t>0.998</a:t>
                      </a:r>
                      <a:endParaRPr lang="en-IN" dirty="0"/>
                    </a:p>
                  </a:txBody>
                  <a:tcPr/>
                </a:tc>
                <a:tc>
                  <a:txBody>
                    <a:bodyPr/>
                    <a:lstStyle/>
                    <a:p>
                      <a:r>
                        <a:rPr lang="en-US" dirty="0"/>
                        <a:t>TBD</a:t>
                      </a:r>
                      <a:endParaRPr lang="en-IN" dirty="0"/>
                    </a:p>
                  </a:txBody>
                  <a:tcPr/>
                </a:tc>
                <a:extLst>
                  <a:ext uri="{0D108BD9-81ED-4DB2-BD59-A6C34878D82A}">
                    <a16:rowId xmlns:a16="http://schemas.microsoft.com/office/drawing/2014/main" val="1526430586"/>
                  </a:ext>
                </a:extLst>
              </a:tr>
              <a:tr h="455371">
                <a:tc>
                  <a:txBody>
                    <a:bodyPr/>
                    <a:lstStyle/>
                    <a:p>
                      <a:r>
                        <a:rPr lang="en-US" dirty="0"/>
                        <a:t>MLP</a:t>
                      </a:r>
                      <a:endParaRPr lang="en-IN" dirty="0"/>
                    </a:p>
                  </a:txBody>
                  <a:tcPr/>
                </a:tc>
                <a:tc>
                  <a:txBody>
                    <a:bodyPr/>
                    <a:lstStyle/>
                    <a:p>
                      <a:r>
                        <a:rPr lang="en-US" dirty="0"/>
                        <a:t>0.9983</a:t>
                      </a:r>
                      <a:endParaRPr lang="en-IN" dirty="0"/>
                    </a:p>
                  </a:txBody>
                  <a:tcPr/>
                </a:tc>
                <a:tc>
                  <a:txBody>
                    <a:bodyPr/>
                    <a:lstStyle/>
                    <a:p>
                      <a:r>
                        <a:rPr lang="en-US" dirty="0"/>
                        <a:t>TBD</a:t>
                      </a:r>
                      <a:endParaRPr lang="en-IN" dirty="0"/>
                    </a:p>
                  </a:txBody>
                  <a:tcPr/>
                </a:tc>
                <a:extLst>
                  <a:ext uri="{0D108BD9-81ED-4DB2-BD59-A6C34878D82A}">
                    <a16:rowId xmlns:a16="http://schemas.microsoft.com/office/drawing/2014/main" val="2722657294"/>
                  </a:ext>
                </a:extLst>
              </a:tr>
            </a:tbl>
          </a:graphicData>
        </a:graphic>
      </p:graphicFrame>
      <p:sp>
        <p:nvSpPr>
          <p:cNvPr id="9" name="TextBox 8">
            <a:extLst>
              <a:ext uri="{FF2B5EF4-FFF2-40B4-BE49-F238E27FC236}">
                <a16:creationId xmlns:a16="http://schemas.microsoft.com/office/drawing/2014/main" id="{3304F5E6-6AD6-785F-7072-FDB69BF57421}"/>
              </a:ext>
            </a:extLst>
          </p:cNvPr>
          <p:cNvSpPr txBox="1"/>
          <p:nvPr/>
        </p:nvSpPr>
        <p:spPr>
          <a:xfrm>
            <a:off x="4705336" y="6116144"/>
            <a:ext cx="3352014" cy="369332"/>
          </a:xfrm>
          <a:prstGeom prst="rect">
            <a:avLst/>
          </a:prstGeom>
          <a:noFill/>
        </p:spPr>
        <p:txBody>
          <a:bodyPr wrap="square">
            <a:spAutoFit/>
          </a:bodyPr>
          <a:lstStyle/>
          <a:p>
            <a:r>
              <a:rPr lang="en-US" sz="1800" b="0" i="0" dirty="0">
                <a:effectLst/>
                <a:latin typeface="Söhne"/>
              </a:rPr>
              <a:t>Fig. 8 Results obtained</a:t>
            </a:r>
            <a:endParaRPr lang="en-IN" dirty="0"/>
          </a:p>
        </p:txBody>
      </p:sp>
    </p:spTree>
    <p:extLst>
      <p:ext uri="{BB962C8B-B14F-4D97-AF65-F5344CB8AC3E}">
        <p14:creationId xmlns:p14="http://schemas.microsoft.com/office/powerpoint/2010/main" val="67484309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E5E35-E54B-AC55-19B1-0BC93003A504}"/>
              </a:ext>
            </a:extLst>
          </p:cNvPr>
          <p:cNvSpPr>
            <a:spLocks noGrp="1"/>
          </p:cNvSpPr>
          <p:nvPr>
            <p:ph type="title"/>
          </p:nvPr>
        </p:nvSpPr>
        <p:spPr>
          <a:xfrm>
            <a:off x="838200" y="438580"/>
            <a:ext cx="10515600" cy="886313"/>
          </a:xfrm>
        </p:spPr>
        <p:txBody>
          <a:bodyPr/>
          <a:lstStyle/>
          <a:p>
            <a:pPr algn="ctr"/>
            <a:r>
              <a:rPr lang="en-US" dirty="0"/>
              <a:t>Completed Evaluation</a:t>
            </a:r>
            <a:endParaRPr lang="en-IN" dirty="0"/>
          </a:p>
        </p:txBody>
      </p:sp>
      <p:graphicFrame>
        <p:nvGraphicFramePr>
          <p:cNvPr id="4" name="Table 3">
            <a:extLst>
              <a:ext uri="{FF2B5EF4-FFF2-40B4-BE49-F238E27FC236}">
                <a16:creationId xmlns:a16="http://schemas.microsoft.com/office/drawing/2014/main" id="{618CA839-E828-2CAA-EB67-B95A611058CC}"/>
              </a:ext>
            </a:extLst>
          </p:cNvPr>
          <p:cNvGraphicFramePr>
            <a:graphicFrameLocks noGrp="1"/>
          </p:cNvGraphicFramePr>
          <p:nvPr>
            <p:extLst>
              <p:ext uri="{D42A27DB-BD31-4B8C-83A1-F6EECF244321}">
                <p14:modId xmlns:p14="http://schemas.microsoft.com/office/powerpoint/2010/main" val="3068730046"/>
              </p:ext>
            </p:extLst>
          </p:nvPr>
        </p:nvGraphicFramePr>
        <p:xfrm>
          <a:off x="838200" y="2100741"/>
          <a:ext cx="10445685" cy="1604861"/>
        </p:xfrm>
        <a:graphic>
          <a:graphicData uri="http://schemas.openxmlformats.org/drawingml/2006/table">
            <a:tbl>
              <a:tblPr firstRow="1" bandRow="1">
                <a:tableStyleId>{0E3FDE45-AF77-4B5C-9715-49D594BDF05E}</a:tableStyleId>
              </a:tblPr>
              <a:tblGrid>
                <a:gridCol w="1305711">
                  <a:extLst>
                    <a:ext uri="{9D8B030D-6E8A-4147-A177-3AD203B41FA5}">
                      <a16:colId xmlns:a16="http://schemas.microsoft.com/office/drawing/2014/main" val="2679581292"/>
                    </a:ext>
                  </a:extLst>
                </a:gridCol>
                <a:gridCol w="1096397">
                  <a:extLst>
                    <a:ext uri="{9D8B030D-6E8A-4147-A177-3AD203B41FA5}">
                      <a16:colId xmlns:a16="http://schemas.microsoft.com/office/drawing/2014/main" val="3429224072"/>
                    </a:ext>
                  </a:extLst>
                </a:gridCol>
                <a:gridCol w="1613678">
                  <a:extLst>
                    <a:ext uri="{9D8B030D-6E8A-4147-A177-3AD203B41FA5}">
                      <a16:colId xmlns:a16="http://schemas.microsoft.com/office/drawing/2014/main" val="2664291083"/>
                    </a:ext>
                  </a:extLst>
                </a:gridCol>
                <a:gridCol w="1649088">
                  <a:extLst>
                    <a:ext uri="{9D8B030D-6E8A-4147-A177-3AD203B41FA5}">
                      <a16:colId xmlns:a16="http://schemas.microsoft.com/office/drawing/2014/main" val="1955917156"/>
                    </a:ext>
                  </a:extLst>
                </a:gridCol>
                <a:gridCol w="1001955">
                  <a:extLst>
                    <a:ext uri="{9D8B030D-6E8A-4147-A177-3AD203B41FA5}">
                      <a16:colId xmlns:a16="http://schemas.microsoft.com/office/drawing/2014/main" val="1148627726"/>
                    </a:ext>
                  </a:extLst>
                </a:gridCol>
                <a:gridCol w="1123812">
                  <a:extLst>
                    <a:ext uri="{9D8B030D-6E8A-4147-A177-3AD203B41FA5}">
                      <a16:colId xmlns:a16="http://schemas.microsoft.com/office/drawing/2014/main" val="1553224137"/>
                    </a:ext>
                  </a:extLst>
                </a:gridCol>
                <a:gridCol w="1392759">
                  <a:extLst>
                    <a:ext uri="{9D8B030D-6E8A-4147-A177-3AD203B41FA5}">
                      <a16:colId xmlns:a16="http://schemas.microsoft.com/office/drawing/2014/main" val="2426371364"/>
                    </a:ext>
                  </a:extLst>
                </a:gridCol>
                <a:gridCol w="1262285">
                  <a:extLst>
                    <a:ext uri="{9D8B030D-6E8A-4147-A177-3AD203B41FA5}">
                      <a16:colId xmlns:a16="http://schemas.microsoft.com/office/drawing/2014/main" val="3170084536"/>
                    </a:ext>
                  </a:extLst>
                </a:gridCol>
              </a:tblGrid>
              <a:tr h="889889">
                <a:tc>
                  <a:txBody>
                    <a:bodyPr/>
                    <a:lstStyle/>
                    <a:p>
                      <a:pPr algn="l"/>
                      <a:r>
                        <a:rPr lang="en-US" sz="1400" dirty="0"/>
                        <a:t>Model</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Accuracy</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Random Delay</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IAT Based Delay</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Accuracy after changing ID for DoS</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Accuracy after changing Data for DoS</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Delay + Data as mutation</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Delay + ID as mutation</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4550968"/>
                  </a:ext>
                </a:extLst>
              </a:tr>
              <a:tr h="659981">
                <a:tc>
                  <a:txBody>
                    <a:bodyPr/>
                    <a:lstStyle/>
                    <a:p>
                      <a:r>
                        <a:rPr lang="en-US" sz="1400" b="1" dirty="0"/>
                        <a:t>DT</a:t>
                      </a:r>
                      <a:endParaRPr lang="en-IN"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1.0</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0.67</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0.70</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0.67</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0.67</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0.67</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0.67</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733013"/>
                  </a:ext>
                </a:extLst>
              </a:tr>
            </a:tbl>
          </a:graphicData>
        </a:graphic>
      </p:graphicFrame>
      <p:pic>
        <p:nvPicPr>
          <p:cNvPr id="5" name="Picture 4" descr="Text&#10;&#10;Description automatically generated">
            <a:extLst>
              <a:ext uri="{FF2B5EF4-FFF2-40B4-BE49-F238E27FC236}">
                <a16:creationId xmlns:a16="http://schemas.microsoft.com/office/drawing/2014/main" id="{01AD4C70-C447-A027-6EEB-8289B95875AA}"/>
              </a:ext>
            </a:extLst>
          </p:cNvPr>
          <p:cNvPicPr>
            <a:picLocks noChangeAspect="1"/>
          </p:cNvPicPr>
          <p:nvPr/>
        </p:nvPicPr>
        <p:blipFill rotWithShape="1">
          <a:blip r:embed="rId2">
            <a:extLst>
              <a:ext uri="{28A0092B-C50C-407E-A947-70E740481C1C}">
                <a14:useLocalDpi xmlns:a14="http://schemas.microsoft.com/office/drawing/2010/main" val="0"/>
              </a:ext>
            </a:extLst>
          </a:blip>
          <a:srcRect l="1" t="66509" r="53922"/>
          <a:stretch/>
        </p:blipFill>
        <p:spPr>
          <a:xfrm>
            <a:off x="1150956" y="4465241"/>
            <a:ext cx="3946485" cy="1110409"/>
          </a:xfrm>
          <a:prstGeom prst="rect">
            <a:avLst/>
          </a:prstGeom>
          <a:ln w="38100">
            <a:solidFill>
              <a:schemeClr val="accent2">
                <a:lumMod val="60000"/>
                <a:lumOff val="40000"/>
              </a:schemeClr>
            </a:solidFill>
          </a:ln>
        </p:spPr>
      </p:pic>
      <p:sp>
        <p:nvSpPr>
          <p:cNvPr id="6" name="Arrow: Down 5">
            <a:extLst>
              <a:ext uri="{FF2B5EF4-FFF2-40B4-BE49-F238E27FC236}">
                <a16:creationId xmlns:a16="http://schemas.microsoft.com/office/drawing/2014/main" id="{EC2EDB02-F2C7-7EB5-E302-894E75CB910A}"/>
              </a:ext>
            </a:extLst>
          </p:cNvPr>
          <p:cNvSpPr/>
          <p:nvPr/>
        </p:nvSpPr>
        <p:spPr>
          <a:xfrm rot="16200000">
            <a:off x="5945171" y="4602700"/>
            <a:ext cx="301658" cy="83549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pic>
        <p:nvPicPr>
          <p:cNvPr id="7" name="Picture 6" descr="Text&#10;&#10;Description automatically generated">
            <a:extLst>
              <a:ext uri="{FF2B5EF4-FFF2-40B4-BE49-F238E27FC236}">
                <a16:creationId xmlns:a16="http://schemas.microsoft.com/office/drawing/2014/main" id="{6575131D-967F-A8F9-837E-A918C020033E}"/>
              </a:ext>
            </a:extLst>
          </p:cNvPr>
          <p:cNvPicPr>
            <a:picLocks noChangeAspect="1"/>
          </p:cNvPicPr>
          <p:nvPr/>
        </p:nvPicPr>
        <p:blipFill rotWithShape="1">
          <a:blip r:embed="rId3">
            <a:extLst>
              <a:ext uri="{28A0092B-C50C-407E-A947-70E740481C1C}">
                <a14:useLocalDpi xmlns:a14="http://schemas.microsoft.com/office/drawing/2010/main" val="0"/>
              </a:ext>
            </a:extLst>
          </a:blip>
          <a:srcRect t="31368" r="43127"/>
          <a:stretch/>
        </p:blipFill>
        <p:spPr>
          <a:xfrm>
            <a:off x="7094559" y="4465241"/>
            <a:ext cx="3946485" cy="1133981"/>
          </a:xfrm>
          <a:prstGeom prst="rect">
            <a:avLst/>
          </a:prstGeom>
          <a:ln w="38100">
            <a:solidFill>
              <a:schemeClr val="accent2">
                <a:lumMod val="60000"/>
                <a:lumOff val="40000"/>
              </a:schemeClr>
            </a:solidFill>
          </a:ln>
        </p:spPr>
      </p:pic>
      <p:sp>
        <p:nvSpPr>
          <p:cNvPr id="9" name="TextBox 8">
            <a:extLst>
              <a:ext uri="{FF2B5EF4-FFF2-40B4-BE49-F238E27FC236}">
                <a16:creationId xmlns:a16="http://schemas.microsoft.com/office/drawing/2014/main" id="{4BA11649-D4ED-EB79-0686-8629FE89F539}"/>
              </a:ext>
            </a:extLst>
          </p:cNvPr>
          <p:cNvSpPr txBox="1"/>
          <p:nvPr/>
        </p:nvSpPr>
        <p:spPr>
          <a:xfrm>
            <a:off x="1745427" y="5693896"/>
            <a:ext cx="3352014" cy="369332"/>
          </a:xfrm>
          <a:prstGeom prst="rect">
            <a:avLst/>
          </a:prstGeom>
          <a:noFill/>
        </p:spPr>
        <p:txBody>
          <a:bodyPr wrap="square">
            <a:spAutoFit/>
          </a:bodyPr>
          <a:lstStyle/>
          <a:p>
            <a:r>
              <a:rPr lang="en-US" dirty="0">
                <a:latin typeface="Söhne"/>
              </a:rPr>
              <a:t>RF accuracy before mutation</a:t>
            </a:r>
            <a:endParaRPr lang="en-IN" dirty="0"/>
          </a:p>
        </p:txBody>
      </p:sp>
      <p:sp>
        <p:nvSpPr>
          <p:cNvPr id="10" name="TextBox 9">
            <a:extLst>
              <a:ext uri="{FF2B5EF4-FFF2-40B4-BE49-F238E27FC236}">
                <a16:creationId xmlns:a16="http://schemas.microsoft.com/office/drawing/2014/main" id="{8D4C015F-E97A-3E31-2DA3-F1B0D3E02D13}"/>
              </a:ext>
            </a:extLst>
          </p:cNvPr>
          <p:cNvSpPr txBox="1"/>
          <p:nvPr/>
        </p:nvSpPr>
        <p:spPr>
          <a:xfrm>
            <a:off x="7523770" y="5693896"/>
            <a:ext cx="3352014" cy="369332"/>
          </a:xfrm>
          <a:prstGeom prst="rect">
            <a:avLst/>
          </a:prstGeom>
          <a:noFill/>
        </p:spPr>
        <p:txBody>
          <a:bodyPr wrap="square">
            <a:spAutoFit/>
          </a:bodyPr>
          <a:lstStyle/>
          <a:p>
            <a:r>
              <a:rPr lang="en-US" sz="1800" b="0" i="0" dirty="0">
                <a:effectLst/>
                <a:latin typeface="Söhne"/>
              </a:rPr>
              <a:t>RF accuracy after IAT based delay</a:t>
            </a:r>
            <a:endParaRPr lang="en-IN" dirty="0"/>
          </a:p>
        </p:txBody>
      </p:sp>
      <p:sp>
        <p:nvSpPr>
          <p:cNvPr id="13" name="TextBox 12">
            <a:extLst>
              <a:ext uri="{FF2B5EF4-FFF2-40B4-BE49-F238E27FC236}">
                <a16:creationId xmlns:a16="http://schemas.microsoft.com/office/drawing/2014/main" id="{F9EC10A5-E013-2847-299D-01EEC4D81A4E}"/>
              </a:ext>
            </a:extLst>
          </p:cNvPr>
          <p:cNvSpPr txBox="1"/>
          <p:nvPr/>
        </p:nvSpPr>
        <p:spPr>
          <a:xfrm>
            <a:off x="4047345" y="3698569"/>
            <a:ext cx="6094428" cy="369332"/>
          </a:xfrm>
          <a:prstGeom prst="rect">
            <a:avLst/>
          </a:prstGeom>
          <a:noFill/>
        </p:spPr>
        <p:txBody>
          <a:bodyPr wrap="square">
            <a:spAutoFit/>
          </a:bodyPr>
          <a:lstStyle/>
          <a:p>
            <a:r>
              <a:rPr lang="en-US" sz="1800" b="0" i="0" dirty="0">
                <a:effectLst/>
                <a:latin typeface="Söhne"/>
              </a:rPr>
              <a:t>Table. I Accuracies across different mutations </a:t>
            </a:r>
            <a:endParaRPr lang="en-IN" dirty="0"/>
          </a:p>
        </p:txBody>
      </p:sp>
      <p:sp>
        <p:nvSpPr>
          <p:cNvPr id="15" name="TextBox 14">
            <a:extLst>
              <a:ext uri="{FF2B5EF4-FFF2-40B4-BE49-F238E27FC236}">
                <a16:creationId xmlns:a16="http://schemas.microsoft.com/office/drawing/2014/main" id="{EE18BBCD-FA4E-DB16-AAD2-37CE2CA2184F}"/>
              </a:ext>
            </a:extLst>
          </p:cNvPr>
          <p:cNvSpPr txBox="1"/>
          <p:nvPr/>
        </p:nvSpPr>
        <p:spPr>
          <a:xfrm>
            <a:off x="838200" y="1686726"/>
            <a:ext cx="6094428" cy="369332"/>
          </a:xfrm>
          <a:prstGeom prst="rect">
            <a:avLst/>
          </a:prstGeom>
          <a:noFill/>
        </p:spPr>
        <p:txBody>
          <a:bodyPr wrap="square">
            <a:spAutoFit/>
          </a:bodyPr>
          <a:lstStyle/>
          <a:p>
            <a:r>
              <a:rPr lang="en-US" sz="1800" b="0" i="0" dirty="0">
                <a:effectLst/>
                <a:latin typeface="Söhne"/>
              </a:rPr>
              <a:t>Models used : Decision Trees and Random Forest</a:t>
            </a:r>
            <a:endParaRPr lang="en-IN" dirty="0"/>
          </a:p>
        </p:txBody>
      </p:sp>
    </p:spTree>
    <p:extLst>
      <p:ext uri="{BB962C8B-B14F-4D97-AF65-F5344CB8AC3E}">
        <p14:creationId xmlns:p14="http://schemas.microsoft.com/office/powerpoint/2010/main" val="28771263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D8A9A-862E-39B0-605B-BDC1F047B920}"/>
              </a:ext>
            </a:extLst>
          </p:cNvPr>
          <p:cNvSpPr>
            <a:spLocks noGrp="1"/>
          </p:cNvSpPr>
          <p:nvPr>
            <p:ph type="title"/>
          </p:nvPr>
        </p:nvSpPr>
        <p:spPr/>
        <p:txBody>
          <a:bodyPr/>
          <a:lstStyle/>
          <a:p>
            <a:r>
              <a:rPr lang="en-US" dirty="0"/>
              <a:t>FNR = </a:t>
            </a:r>
            <a:r>
              <a:rPr lang="en-IN" dirty="0"/>
              <a:t>FN / (FN + TP)</a:t>
            </a:r>
          </a:p>
        </p:txBody>
      </p:sp>
      <p:graphicFrame>
        <p:nvGraphicFramePr>
          <p:cNvPr id="4" name="Table 3">
            <a:extLst>
              <a:ext uri="{FF2B5EF4-FFF2-40B4-BE49-F238E27FC236}">
                <a16:creationId xmlns:a16="http://schemas.microsoft.com/office/drawing/2014/main" id="{221F16A6-DDE6-2B80-5A34-8D596099AABE}"/>
              </a:ext>
            </a:extLst>
          </p:cNvPr>
          <p:cNvGraphicFramePr>
            <a:graphicFrameLocks noGrp="1"/>
          </p:cNvGraphicFramePr>
          <p:nvPr>
            <p:extLst>
              <p:ext uri="{D42A27DB-BD31-4B8C-83A1-F6EECF244321}">
                <p14:modId xmlns:p14="http://schemas.microsoft.com/office/powerpoint/2010/main" val="205790403"/>
              </p:ext>
            </p:extLst>
          </p:nvPr>
        </p:nvGraphicFramePr>
        <p:xfrm>
          <a:off x="908115" y="2551489"/>
          <a:ext cx="10445685" cy="2153828"/>
        </p:xfrm>
        <a:graphic>
          <a:graphicData uri="http://schemas.openxmlformats.org/drawingml/2006/table">
            <a:tbl>
              <a:tblPr firstRow="1" bandRow="1">
                <a:tableStyleId>{0E3FDE45-AF77-4B5C-9715-49D594BDF05E}</a:tableStyleId>
              </a:tblPr>
              <a:tblGrid>
                <a:gridCol w="948965">
                  <a:extLst>
                    <a:ext uri="{9D8B030D-6E8A-4147-A177-3AD203B41FA5}">
                      <a16:colId xmlns:a16="http://schemas.microsoft.com/office/drawing/2014/main" val="2679581292"/>
                    </a:ext>
                  </a:extLst>
                </a:gridCol>
                <a:gridCol w="1395167">
                  <a:extLst>
                    <a:ext uri="{9D8B030D-6E8A-4147-A177-3AD203B41FA5}">
                      <a16:colId xmlns:a16="http://schemas.microsoft.com/office/drawing/2014/main" val="3429224072"/>
                    </a:ext>
                  </a:extLst>
                </a:gridCol>
                <a:gridCol w="1671654">
                  <a:extLst>
                    <a:ext uri="{9D8B030D-6E8A-4147-A177-3AD203B41FA5}">
                      <a16:colId xmlns:a16="http://schemas.microsoft.com/office/drawing/2014/main" val="2664291083"/>
                    </a:ext>
                  </a:extLst>
                </a:gridCol>
                <a:gridCol w="1649088">
                  <a:extLst>
                    <a:ext uri="{9D8B030D-6E8A-4147-A177-3AD203B41FA5}">
                      <a16:colId xmlns:a16="http://schemas.microsoft.com/office/drawing/2014/main" val="1955917156"/>
                    </a:ext>
                  </a:extLst>
                </a:gridCol>
                <a:gridCol w="1001955">
                  <a:extLst>
                    <a:ext uri="{9D8B030D-6E8A-4147-A177-3AD203B41FA5}">
                      <a16:colId xmlns:a16="http://schemas.microsoft.com/office/drawing/2014/main" val="1148627726"/>
                    </a:ext>
                  </a:extLst>
                </a:gridCol>
                <a:gridCol w="1123812">
                  <a:extLst>
                    <a:ext uri="{9D8B030D-6E8A-4147-A177-3AD203B41FA5}">
                      <a16:colId xmlns:a16="http://schemas.microsoft.com/office/drawing/2014/main" val="1553224137"/>
                    </a:ext>
                  </a:extLst>
                </a:gridCol>
                <a:gridCol w="1392759">
                  <a:extLst>
                    <a:ext uri="{9D8B030D-6E8A-4147-A177-3AD203B41FA5}">
                      <a16:colId xmlns:a16="http://schemas.microsoft.com/office/drawing/2014/main" val="2426371364"/>
                    </a:ext>
                  </a:extLst>
                </a:gridCol>
                <a:gridCol w="1262285">
                  <a:extLst>
                    <a:ext uri="{9D8B030D-6E8A-4147-A177-3AD203B41FA5}">
                      <a16:colId xmlns:a16="http://schemas.microsoft.com/office/drawing/2014/main" val="3170084536"/>
                    </a:ext>
                  </a:extLst>
                </a:gridCol>
              </a:tblGrid>
              <a:tr h="1030697">
                <a:tc>
                  <a:txBody>
                    <a:bodyPr/>
                    <a:lstStyle/>
                    <a:p>
                      <a:pPr algn="l"/>
                      <a:r>
                        <a:rPr lang="en-US" dirty="0"/>
                        <a:t>Model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dirty="0"/>
                        <a:t>FNR without mutation</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dirty="0"/>
                        <a:t>FNR after changing ID for DoS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dirty="0"/>
                        <a:t>FNR after changing Data for DoS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dirty="0"/>
                        <a:t>Random Delay</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dirty="0"/>
                        <a:t>IAT Based Delay</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dirty="0"/>
                        <a:t>Delay + Data as mutation</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dirty="0"/>
                        <a:t>Delay + ID as mutation</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4550968"/>
                  </a:ext>
                </a:extLst>
              </a:tr>
              <a:tr h="1123131">
                <a:tc>
                  <a:txBody>
                    <a:bodyPr/>
                    <a:lstStyle/>
                    <a:p>
                      <a:r>
                        <a:rPr lang="en-US" b="1" dirty="0"/>
                        <a:t>DT</a:t>
                      </a:r>
                      <a:endParaRPr lang="en-IN"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733013"/>
                  </a:ext>
                </a:extLst>
              </a:tr>
            </a:tbl>
          </a:graphicData>
        </a:graphic>
      </p:graphicFrame>
    </p:spTree>
    <p:extLst>
      <p:ext uri="{BB962C8B-B14F-4D97-AF65-F5344CB8AC3E}">
        <p14:creationId xmlns:p14="http://schemas.microsoft.com/office/powerpoint/2010/main" val="3406483581"/>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3E72FA3-BD00-444A-AD9B-E6C3D069C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0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4AD2F8D-116A-6AD9-5E46-895F09163E73}"/>
              </a:ext>
            </a:extLst>
          </p:cNvPr>
          <p:cNvPicPr>
            <a:picLocks noChangeAspect="1"/>
          </p:cNvPicPr>
          <p:nvPr/>
        </p:nvPicPr>
        <p:blipFill rotWithShape="1">
          <a:blip r:embed="rId2"/>
          <a:srcRect t="50705"/>
          <a:stretch/>
        </p:blipFill>
        <p:spPr>
          <a:xfrm>
            <a:off x="5697383" y="3955937"/>
            <a:ext cx="6089197" cy="2453852"/>
          </a:xfrm>
          <a:prstGeom prst="rect">
            <a:avLst/>
          </a:prstGeom>
        </p:spPr>
      </p:pic>
      <p:pic>
        <p:nvPicPr>
          <p:cNvPr id="26" name="Picture 25" descr="Text&#10;&#10;Description automatically generated">
            <a:extLst>
              <a:ext uri="{FF2B5EF4-FFF2-40B4-BE49-F238E27FC236}">
                <a16:creationId xmlns:a16="http://schemas.microsoft.com/office/drawing/2014/main" id="{0F5F0305-2B38-2C20-3C02-D811D674E6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7158" y="448211"/>
            <a:ext cx="6044823" cy="2524557"/>
          </a:xfrm>
          <a:prstGeom prst="rect">
            <a:avLst/>
          </a:prstGeom>
        </p:spPr>
      </p:pic>
      <p:sp>
        <p:nvSpPr>
          <p:cNvPr id="27" name="Arrow: Down 26">
            <a:extLst>
              <a:ext uri="{FF2B5EF4-FFF2-40B4-BE49-F238E27FC236}">
                <a16:creationId xmlns:a16="http://schemas.microsoft.com/office/drawing/2014/main" id="{AFEBE69B-5E48-1EC1-49D9-139BC5696D87}"/>
              </a:ext>
            </a:extLst>
          </p:cNvPr>
          <p:cNvSpPr/>
          <p:nvPr/>
        </p:nvSpPr>
        <p:spPr>
          <a:xfrm>
            <a:off x="6891161" y="3049743"/>
            <a:ext cx="301658" cy="83549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EEC8A1B9-1380-AA90-FDF2-A8102D96D662}"/>
              </a:ext>
            </a:extLst>
          </p:cNvPr>
          <p:cNvSpPr txBox="1"/>
          <p:nvPr/>
        </p:nvSpPr>
        <p:spPr>
          <a:xfrm>
            <a:off x="4148538" y="-26550"/>
            <a:ext cx="3352014" cy="369332"/>
          </a:xfrm>
          <a:prstGeom prst="rect">
            <a:avLst/>
          </a:prstGeom>
          <a:noFill/>
        </p:spPr>
        <p:txBody>
          <a:bodyPr wrap="square">
            <a:spAutoFit/>
          </a:bodyPr>
          <a:lstStyle/>
          <a:p>
            <a:r>
              <a:rPr lang="en-US" sz="1800" b="0" i="0" dirty="0">
                <a:effectLst/>
                <a:latin typeface="Söhne"/>
              </a:rPr>
              <a:t>RF accuracy before mutation</a:t>
            </a:r>
            <a:endParaRPr lang="en-IN" dirty="0"/>
          </a:p>
        </p:txBody>
      </p:sp>
      <p:sp>
        <p:nvSpPr>
          <p:cNvPr id="31" name="TextBox 30">
            <a:extLst>
              <a:ext uri="{FF2B5EF4-FFF2-40B4-BE49-F238E27FC236}">
                <a16:creationId xmlns:a16="http://schemas.microsoft.com/office/drawing/2014/main" id="{7E427310-3262-2821-33C4-963BF6D48845}"/>
              </a:ext>
            </a:extLst>
          </p:cNvPr>
          <p:cNvSpPr txBox="1"/>
          <p:nvPr/>
        </p:nvSpPr>
        <p:spPr>
          <a:xfrm>
            <a:off x="7285916" y="6373397"/>
            <a:ext cx="3352014" cy="369332"/>
          </a:xfrm>
          <a:prstGeom prst="rect">
            <a:avLst/>
          </a:prstGeom>
          <a:noFill/>
        </p:spPr>
        <p:txBody>
          <a:bodyPr wrap="square">
            <a:spAutoFit/>
          </a:bodyPr>
          <a:lstStyle/>
          <a:p>
            <a:r>
              <a:rPr lang="en-US" sz="1800" b="0" i="0" dirty="0">
                <a:effectLst/>
                <a:latin typeface="Söhne"/>
              </a:rPr>
              <a:t>RF accuracy after random delay</a:t>
            </a:r>
            <a:endParaRPr lang="en-IN" dirty="0"/>
          </a:p>
        </p:txBody>
      </p:sp>
      <p:pic>
        <p:nvPicPr>
          <p:cNvPr id="4" name="Picture 3" descr="Text&#10;&#10;Description automatically generated">
            <a:extLst>
              <a:ext uri="{FF2B5EF4-FFF2-40B4-BE49-F238E27FC236}">
                <a16:creationId xmlns:a16="http://schemas.microsoft.com/office/drawing/2014/main" id="{48A644D5-982A-DF33-F632-B8A30FB46D32}"/>
              </a:ext>
            </a:extLst>
          </p:cNvPr>
          <p:cNvPicPr>
            <a:picLocks noChangeAspect="1"/>
          </p:cNvPicPr>
          <p:nvPr/>
        </p:nvPicPr>
        <p:blipFill rotWithShape="1">
          <a:blip r:embed="rId4">
            <a:extLst>
              <a:ext uri="{28A0092B-C50C-407E-A947-70E740481C1C}">
                <a14:useLocalDpi xmlns:a14="http://schemas.microsoft.com/office/drawing/2010/main" val="0"/>
              </a:ext>
            </a:extLst>
          </a:blip>
          <a:srcRect r="43127"/>
          <a:stretch/>
        </p:blipFill>
        <p:spPr>
          <a:xfrm>
            <a:off x="405420" y="3955937"/>
            <a:ext cx="4737724" cy="2453852"/>
          </a:xfrm>
          <a:prstGeom prst="rect">
            <a:avLst/>
          </a:prstGeom>
        </p:spPr>
      </p:pic>
      <p:sp>
        <p:nvSpPr>
          <p:cNvPr id="7" name="Arrow: Down 6">
            <a:extLst>
              <a:ext uri="{FF2B5EF4-FFF2-40B4-BE49-F238E27FC236}">
                <a16:creationId xmlns:a16="http://schemas.microsoft.com/office/drawing/2014/main" id="{FDE412D0-AD07-4E10-DED1-77B78E892225}"/>
              </a:ext>
            </a:extLst>
          </p:cNvPr>
          <p:cNvSpPr/>
          <p:nvPr/>
        </p:nvSpPr>
        <p:spPr>
          <a:xfrm>
            <a:off x="3997709" y="3011255"/>
            <a:ext cx="301658" cy="83549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CADFA0-C7B9-BBA6-9008-20981E58FDE3}"/>
              </a:ext>
            </a:extLst>
          </p:cNvPr>
          <p:cNvSpPr txBox="1"/>
          <p:nvPr/>
        </p:nvSpPr>
        <p:spPr>
          <a:xfrm>
            <a:off x="1211014" y="6409789"/>
            <a:ext cx="3352014" cy="369332"/>
          </a:xfrm>
          <a:prstGeom prst="rect">
            <a:avLst/>
          </a:prstGeom>
          <a:noFill/>
        </p:spPr>
        <p:txBody>
          <a:bodyPr wrap="square">
            <a:spAutoFit/>
          </a:bodyPr>
          <a:lstStyle/>
          <a:p>
            <a:r>
              <a:rPr lang="en-US" sz="1800" b="0" i="0" dirty="0">
                <a:effectLst/>
                <a:latin typeface="Söhne"/>
              </a:rPr>
              <a:t>RF accuracy after IAT based delay</a:t>
            </a:r>
            <a:endParaRPr lang="en-IN" dirty="0"/>
          </a:p>
        </p:txBody>
      </p:sp>
    </p:spTree>
    <p:extLst>
      <p:ext uri="{BB962C8B-B14F-4D97-AF65-F5344CB8AC3E}">
        <p14:creationId xmlns:p14="http://schemas.microsoft.com/office/powerpoint/2010/main" val="2908236257"/>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D74644-6A55-8696-8FFB-EDB4C9FDE17F}"/>
              </a:ext>
            </a:extLst>
          </p:cNvPr>
          <p:cNvSpPr>
            <a:spLocks noGrp="1"/>
          </p:cNvSpPr>
          <p:nvPr>
            <p:ph type="title"/>
          </p:nvPr>
        </p:nvSpPr>
        <p:spPr>
          <a:xfrm>
            <a:off x="841248" y="256032"/>
            <a:ext cx="10506456" cy="1014984"/>
          </a:xfrm>
        </p:spPr>
        <p:txBody>
          <a:bodyPr anchor="b">
            <a:normAutofit/>
          </a:bodyPr>
          <a:lstStyle/>
          <a:p>
            <a:pPr algn="ctr"/>
            <a:r>
              <a:rPr lang="en-US" kern="1200" dirty="0">
                <a:latin typeface="+mj-lt"/>
                <a:ea typeface="+mj-ea"/>
                <a:cs typeface="+mj-cs"/>
              </a:rPr>
              <a:t>Random Delay</a:t>
            </a:r>
            <a:endParaRPr lang="en-IN" dirty="0"/>
          </a:p>
        </p:txBody>
      </p:sp>
      <p:sp>
        <p:nvSpPr>
          <p:cNvPr id="22" name="Rectangle 2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 name="TextBox 7">
            <a:extLst>
              <a:ext uri="{FF2B5EF4-FFF2-40B4-BE49-F238E27FC236}">
                <a16:creationId xmlns:a16="http://schemas.microsoft.com/office/drawing/2014/main" id="{FC3607E3-45D0-A6D3-DD4B-BC5BCDAC2E86}"/>
              </a:ext>
            </a:extLst>
          </p:cNvPr>
          <p:cNvSpPr txBox="1"/>
          <p:nvPr/>
        </p:nvSpPr>
        <p:spPr>
          <a:xfrm>
            <a:off x="2630330" y="2110098"/>
            <a:ext cx="3156515" cy="307777"/>
          </a:xfrm>
          <a:prstGeom prst="rect">
            <a:avLst/>
          </a:prstGeom>
          <a:noFill/>
        </p:spPr>
        <p:txBody>
          <a:bodyPr wrap="square">
            <a:spAutoFit/>
          </a:bodyPr>
          <a:lstStyle/>
          <a:p>
            <a:pPr defTabSz="390628">
              <a:spcAft>
                <a:spcPts val="351"/>
              </a:spcAft>
            </a:pPr>
            <a:r>
              <a:rPr lang="en-US" sz="1400" kern="1200" dirty="0">
                <a:solidFill>
                  <a:schemeClr val="tx1"/>
                </a:solidFill>
                <a:latin typeface="Söhne"/>
                <a:ea typeface="+mn-ea"/>
                <a:cs typeface="+mn-cs"/>
              </a:rPr>
              <a:t>DT Performance – Before Mutation</a:t>
            </a:r>
            <a:endParaRPr lang="en-IN" sz="4800" dirty="0"/>
          </a:p>
        </p:txBody>
      </p:sp>
      <p:sp>
        <p:nvSpPr>
          <p:cNvPr id="9" name="TextBox 8">
            <a:extLst>
              <a:ext uri="{FF2B5EF4-FFF2-40B4-BE49-F238E27FC236}">
                <a16:creationId xmlns:a16="http://schemas.microsoft.com/office/drawing/2014/main" id="{3D6440A7-C79E-A6C0-EC02-99CE2F097E7C}"/>
              </a:ext>
            </a:extLst>
          </p:cNvPr>
          <p:cNvSpPr txBox="1"/>
          <p:nvPr/>
        </p:nvSpPr>
        <p:spPr>
          <a:xfrm>
            <a:off x="6910871" y="2108457"/>
            <a:ext cx="3003311" cy="307777"/>
          </a:xfrm>
          <a:prstGeom prst="rect">
            <a:avLst/>
          </a:prstGeom>
          <a:noFill/>
        </p:spPr>
        <p:txBody>
          <a:bodyPr wrap="square">
            <a:spAutoFit/>
          </a:bodyPr>
          <a:lstStyle/>
          <a:p>
            <a:pPr defTabSz="390628">
              <a:spcAft>
                <a:spcPts val="351"/>
              </a:spcAft>
            </a:pPr>
            <a:r>
              <a:rPr lang="en-US" sz="1400" kern="1200" dirty="0">
                <a:solidFill>
                  <a:schemeClr val="tx1"/>
                </a:solidFill>
                <a:latin typeface="Söhne"/>
                <a:ea typeface="+mn-ea"/>
                <a:cs typeface="+mn-cs"/>
              </a:rPr>
              <a:t>DT Performance – After Mutation </a:t>
            </a:r>
            <a:endParaRPr lang="en-IN" sz="2000" dirty="0"/>
          </a:p>
        </p:txBody>
      </p:sp>
      <p:graphicFrame>
        <p:nvGraphicFramePr>
          <p:cNvPr id="10" name="Diagram 9">
            <a:extLst>
              <a:ext uri="{FF2B5EF4-FFF2-40B4-BE49-F238E27FC236}">
                <a16:creationId xmlns:a16="http://schemas.microsoft.com/office/drawing/2014/main" id="{311F0B54-4986-5EFD-69CD-8F28DF3B3F51}"/>
              </a:ext>
            </a:extLst>
          </p:cNvPr>
          <p:cNvGraphicFramePr/>
          <p:nvPr>
            <p:extLst>
              <p:ext uri="{D42A27DB-BD31-4B8C-83A1-F6EECF244321}">
                <p14:modId xmlns:p14="http://schemas.microsoft.com/office/powerpoint/2010/main" val="1422132204"/>
              </p:ext>
            </p:extLst>
          </p:nvPr>
        </p:nvGraphicFramePr>
        <p:xfrm>
          <a:off x="8956533" y="2777246"/>
          <a:ext cx="3922606" cy="17331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Diagram 10">
            <a:extLst>
              <a:ext uri="{FF2B5EF4-FFF2-40B4-BE49-F238E27FC236}">
                <a16:creationId xmlns:a16="http://schemas.microsoft.com/office/drawing/2014/main" id="{203571B4-83D4-8193-25DB-FFC9BE43D2E7}"/>
              </a:ext>
            </a:extLst>
          </p:cNvPr>
          <p:cNvGraphicFramePr/>
          <p:nvPr>
            <p:extLst>
              <p:ext uri="{D42A27DB-BD31-4B8C-83A1-F6EECF244321}">
                <p14:modId xmlns:p14="http://schemas.microsoft.com/office/powerpoint/2010/main" val="1386434291"/>
              </p:ext>
            </p:extLst>
          </p:nvPr>
        </p:nvGraphicFramePr>
        <p:xfrm>
          <a:off x="-687139" y="2788958"/>
          <a:ext cx="3959162" cy="173064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5" name="TextBox 14">
            <a:extLst>
              <a:ext uri="{FF2B5EF4-FFF2-40B4-BE49-F238E27FC236}">
                <a16:creationId xmlns:a16="http://schemas.microsoft.com/office/drawing/2014/main" id="{9C37DFD4-2E76-6565-B15B-7130DB77F0F6}"/>
              </a:ext>
            </a:extLst>
          </p:cNvPr>
          <p:cNvSpPr txBox="1"/>
          <p:nvPr/>
        </p:nvSpPr>
        <p:spPr>
          <a:xfrm>
            <a:off x="2942084" y="5560829"/>
            <a:ext cx="6825386" cy="584775"/>
          </a:xfrm>
          <a:prstGeom prst="rect">
            <a:avLst/>
          </a:prstGeom>
          <a:noFill/>
        </p:spPr>
        <p:txBody>
          <a:bodyPr wrap="square">
            <a:spAutoFit/>
          </a:bodyPr>
          <a:lstStyle/>
          <a:p>
            <a:pPr algn="ctr" defTabSz="390628">
              <a:spcAft>
                <a:spcPts val="351"/>
              </a:spcAft>
            </a:pPr>
            <a:r>
              <a:rPr lang="en-US" sz="1600" kern="1200" dirty="0">
                <a:solidFill>
                  <a:schemeClr val="tx1"/>
                </a:solidFill>
                <a:latin typeface="Söhne"/>
                <a:ea typeface="+mn-ea"/>
                <a:cs typeface="+mn-cs"/>
              </a:rPr>
              <a:t>FNR rate of all types of packets increased except Impersonation and maximum impact on DoS packets</a:t>
            </a:r>
            <a:endParaRPr lang="en-IN" sz="4800" dirty="0"/>
          </a:p>
        </p:txBody>
      </p:sp>
      <p:pic>
        <p:nvPicPr>
          <p:cNvPr id="5" name="Picture 4" descr="Calendar&#10;&#10;Description automatically generated">
            <a:extLst>
              <a:ext uri="{FF2B5EF4-FFF2-40B4-BE49-F238E27FC236}">
                <a16:creationId xmlns:a16="http://schemas.microsoft.com/office/drawing/2014/main" id="{FA45A0E0-0F1F-9A3B-7DF3-62ECEA04191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366570" y="2648691"/>
            <a:ext cx="3331079" cy="2142728"/>
          </a:xfrm>
          <a:prstGeom prst="rect">
            <a:avLst/>
          </a:prstGeom>
          <a:ln w="38100">
            <a:solidFill>
              <a:schemeClr val="accent2">
                <a:lumMod val="60000"/>
                <a:lumOff val="40000"/>
              </a:schemeClr>
            </a:solidFill>
          </a:ln>
        </p:spPr>
      </p:pic>
      <p:pic>
        <p:nvPicPr>
          <p:cNvPr id="6" name="Picture 5" descr="Calendar&#10;&#10;Description automatically generated">
            <a:extLst>
              <a:ext uri="{FF2B5EF4-FFF2-40B4-BE49-F238E27FC236}">
                <a16:creationId xmlns:a16="http://schemas.microsoft.com/office/drawing/2014/main" id="{709ED4D2-6623-A92F-FE34-DCA9EEA5675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583103" y="2648691"/>
            <a:ext cx="3331079" cy="2204527"/>
          </a:xfrm>
          <a:prstGeom prst="rect">
            <a:avLst/>
          </a:prstGeom>
          <a:ln w="38100">
            <a:solidFill>
              <a:schemeClr val="accent2">
                <a:lumMod val="60000"/>
                <a:lumOff val="40000"/>
              </a:schemeClr>
            </a:solidFill>
          </a:ln>
        </p:spPr>
      </p:pic>
      <p:sp>
        <p:nvSpPr>
          <p:cNvPr id="7" name="Arrow: Right 6">
            <a:extLst>
              <a:ext uri="{FF2B5EF4-FFF2-40B4-BE49-F238E27FC236}">
                <a16:creationId xmlns:a16="http://schemas.microsoft.com/office/drawing/2014/main" id="{69A59E81-D816-0F13-FFFE-F9A5D3199E98}"/>
              </a:ext>
            </a:extLst>
          </p:cNvPr>
          <p:cNvSpPr/>
          <p:nvPr/>
        </p:nvSpPr>
        <p:spPr>
          <a:xfrm>
            <a:off x="5834096" y="3487456"/>
            <a:ext cx="633642" cy="23870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DCDDC1C1-F62A-CC91-A75B-EA29705ADB40}"/>
              </a:ext>
            </a:extLst>
          </p:cNvPr>
          <p:cNvSpPr txBox="1"/>
          <p:nvPr/>
        </p:nvSpPr>
        <p:spPr>
          <a:xfrm>
            <a:off x="2761020" y="5277197"/>
            <a:ext cx="6779794" cy="369332"/>
          </a:xfrm>
          <a:prstGeom prst="rect">
            <a:avLst/>
          </a:prstGeom>
          <a:noFill/>
        </p:spPr>
        <p:txBody>
          <a:bodyPr wrap="square">
            <a:spAutoFit/>
          </a:bodyPr>
          <a:lstStyle/>
          <a:p>
            <a:pPr algn="ctr" defTabSz="390628">
              <a:spcAft>
                <a:spcPts val="351"/>
              </a:spcAft>
            </a:pPr>
            <a:r>
              <a:rPr lang="en-US" sz="1800" dirty="0"/>
              <a:t>FNR = </a:t>
            </a:r>
            <a:r>
              <a:rPr lang="en-IN" sz="1800" dirty="0"/>
              <a:t>FN / (FN + TP)</a:t>
            </a:r>
            <a:endParaRPr lang="en-US" sz="1800" kern="1200" dirty="0">
              <a:solidFill>
                <a:schemeClr val="tx1"/>
              </a:solidFill>
              <a:latin typeface="Söhne"/>
              <a:ea typeface="+mn-ea"/>
              <a:cs typeface="+mn-cs"/>
            </a:endParaRPr>
          </a:p>
        </p:txBody>
      </p:sp>
    </p:spTree>
    <p:extLst>
      <p:ext uri="{BB962C8B-B14F-4D97-AF65-F5344CB8AC3E}">
        <p14:creationId xmlns:p14="http://schemas.microsoft.com/office/powerpoint/2010/main" val="29836883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Calendar&#10;&#10;Description automatically generated">
            <a:extLst>
              <a:ext uri="{FF2B5EF4-FFF2-40B4-BE49-F238E27FC236}">
                <a16:creationId xmlns:a16="http://schemas.microsoft.com/office/drawing/2014/main" id="{5E46386F-2E91-3441-5FBE-2E0BDBE085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5221" y="1941564"/>
            <a:ext cx="3837485" cy="2468475"/>
          </a:xfrm>
          <a:prstGeom prst="rect">
            <a:avLst/>
          </a:prstGeom>
        </p:spPr>
      </p:pic>
      <p:pic>
        <p:nvPicPr>
          <p:cNvPr id="5" name="Picture 4" descr="Calendar&#10;&#10;Description automatically generated">
            <a:extLst>
              <a:ext uri="{FF2B5EF4-FFF2-40B4-BE49-F238E27FC236}">
                <a16:creationId xmlns:a16="http://schemas.microsoft.com/office/drawing/2014/main" id="{3AA1AD2F-62A9-49CE-7106-046380AB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7675" y="1800802"/>
            <a:ext cx="3837485" cy="2398106"/>
          </a:xfrm>
          <a:prstGeom prst="rect">
            <a:avLst/>
          </a:prstGeom>
        </p:spPr>
      </p:pic>
      <p:sp>
        <p:nvSpPr>
          <p:cNvPr id="6" name="Arrow: Right 5">
            <a:extLst>
              <a:ext uri="{FF2B5EF4-FFF2-40B4-BE49-F238E27FC236}">
                <a16:creationId xmlns:a16="http://schemas.microsoft.com/office/drawing/2014/main" id="{286A1471-6F87-7ED6-8BAA-F39E97B74310}"/>
              </a:ext>
            </a:extLst>
          </p:cNvPr>
          <p:cNvSpPr/>
          <p:nvPr/>
        </p:nvSpPr>
        <p:spPr>
          <a:xfrm>
            <a:off x="5429417" y="3355943"/>
            <a:ext cx="816990" cy="34879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0300223E-8BE9-AABC-FA0A-828737099786}"/>
              </a:ext>
            </a:extLst>
          </p:cNvPr>
          <p:cNvSpPr txBox="1"/>
          <p:nvPr/>
        </p:nvSpPr>
        <p:spPr>
          <a:xfrm>
            <a:off x="1205221" y="1220340"/>
            <a:ext cx="3352014" cy="369332"/>
          </a:xfrm>
          <a:prstGeom prst="rect">
            <a:avLst/>
          </a:prstGeom>
          <a:noFill/>
        </p:spPr>
        <p:txBody>
          <a:bodyPr wrap="square">
            <a:spAutoFit/>
          </a:bodyPr>
          <a:lstStyle/>
          <a:p>
            <a:r>
              <a:rPr lang="en-US" sz="1800" b="0" i="0" dirty="0">
                <a:effectLst/>
                <a:latin typeface="Söhne"/>
              </a:rPr>
              <a:t>DT Performance before mutation</a:t>
            </a:r>
            <a:endParaRPr lang="en-IN" dirty="0"/>
          </a:p>
        </p:txBody>
      </p:sp>
      <p:sp>
        <p:nvSpPr>
          <p:cNvPr id="8" name="TextBox 7">
            <a:extLst>
              <a:ext uri="{FF2B5EF4-FFF2-40B4-BE49-F238E27FC236}">
                <a16:creationId xmlns:a16="http://schemas.microsoft.com/office/drawing/2014/main" id="{FD455073-82D1-55DA-CC6B-5DC4F8FB8ACA}"/>
              </a:ext>
            </a:extLst>
          </p:cNvPr>
          <p:cNvSpPr txBox="1"/>
          <p:nvPr/>
        </p:nvSpPr>
        <p:spPr>
          <a:xfrm>
            <a:off x="7415454" y="1220340"/>
            <a:ext cx="3352014" cy="369332"/>
          </a:xfrm>
          <a:prstGeom prst="rect">
            <a:avLst/>
          </a:prstGeom>
          <a:noFill/>
        </p:spPr>
        <p:txBody>
          <a:bodyPr wrap="square">
            <a:spAutoFit/>
          </a:bodyPr>
          <a:lstStyle/>
          <a:p>
            <a:r>
              <a:rPr lang="en-US" sz="1800" b="0" i="0" dirty="0">
                <a:effectLst/>
                <a:latin typeface="Söhne"/>
              </a:rPr>
              <a:t>DT Performance after mutation</a:t>
            </a:r>
            <a:endParaRPr lang="en-IN" dirty="0"/>
          </a:p>
        </p:txBody>
      </p:sp>
      <p:sp>
        <p:nvSpPr>
          <p:cNvPr id="9" name="Title 1">
            <a:extLst>
              <a:ext uri="{FF2B5EF4-FFF2-40B4-BE49-F238E27FC236}">
                <a16:creationId xmlns:a16="http://schemas.microsoft.com/office/drawing/2014/main" id="{27B22F86-B449-B37F-83A4-C2FEE994D77B}"/>
              </a:ext>
            </a:extLst>
          </p:cNvPr>
          <p:cNvSpPr>
            <a:spLocks noGrp="1"/>
          </p:cNvSpPr>
          <p:nvPr>
            <p:ph type="title"/>
          </p:nvPr>
        </p:nvSpPr>
        <p:spPr>
          <a:xfrm>
            <a:off x="717294" y="53103"/>
            <a:ext cx="10515600" cy="1110537"/>
          </a:xfrm>
        </p:spPr>
        <p:txBody>
          <a:bodyPr vert="horz" lIns="91440" tIns="45720" rIns="91440" bIns="45720" rtlCol="0" anchor="ctr">
            <a:normAutofit/>
          </a:bodyPr>
          <a:lstStyle/>
          <a:p>
            <a:pPr algn="ctr"/>
            <a:r>
              <a:rPr lang="en-US" kern="1200" dirty="0">
                <a:solidFill>
                  <a:schemeClr val="tx1"/>
                </a:solidFill>
                <a:latin typeface="+mj-lt"/>
                <a:ea typeface="+mj-ea"/>
                <a:cs typeface="+mj-cs"/>
              </a:rPr>
              <a:t>Random Delay</a:t>
            </a:r>
            <a:endParaRPr lang="en-US" dirty="0"/>
          </a:p>
        </p:txBody>
      </p:sp>
      <p:graphicFrame>
        <p:nvGraphicFramePr>
          <p:cNvPr id="13" name="Diagram 12">
            <a:extLst>
              <a:ext uri="{FF2B5EF4-FFF2-40B4-BE49-F238E27FC236}">
                <a16:creationId xmlns:a16="http://schemas.microsoft.com/office/drawing/2014/main" id="{A374624E-8026-FF77-930C-709F113DBFC6}"/>
              </a:ext>
            </a:extLst>
          </p:cNvPr>
          <p:cNvGraphicFramePr/>
          <p:nvPr>
            <p:extLst>
              <p:ext uri="{D42A27DB-BD31-4B8C-83A1-F6EECF244321}">
                <p14:modId xmlns:p14="http://schemas.microsoft.com/office/powerpoint/2010/main" val="1761659219"/>
              </p:ext>
            </p:extLst>
          </p:nvPr>
        </p:nvGraphicFramePr>
        <p:xfrm>
          <a:off x="121595" y="4836071"/>
          <a:ext cx="5519265" cy="19857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4" name="Diagram 13">
            <a:extLst>
              <a:ext uri="{FF2B5EF4-FFF2-40B4-BE49-F238E27FC236}">
                <a16:creationId xmlns:a16="http://schemas.microsoft.com/office/drawing/2014/main" id="{ECFA29A6-FB40-0B15-8460-55B356E4719D}"/>
              </a:ext>
            </a:extLst>
          </p:cNvPr>
          <p:cNvGraphicFramePr/>
          <p:nvPr>
            <p:extLst>
              <p:ext uri="{D42A27DB-BD31-4B8C-83A1-F6EECF244321}">
                <p14:modId xmlns:p14="http://schemas.microsoft.com/office/powerpoint/2010/main" val="2147910615"/>
              </p:ext>
            </p:extLst>
          </p:nvPr>
        </p:nvGraphicFramePr>
        <p:xfrm>
          <a:off x="6640989" y="4898447"/>
          <a:ext cx="5429416" cy="193769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4020663990"/>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4" name="Picture 3" descr="Calendar&#10;&#10;Description automatically generated">
            <a:extLst>
              <a:ext uri="{FF2B5EF4-FFF2-40B4-BE49-F238E27FC236}">
                <a16:creationId xmlns:a16="http://schemas.microsoft.com/office/drawing/2014/main" id="{5E46386F-2E91-3441-5FBE-2E0BDBE085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69" y="1590604"/>
            <a:ext cx="4797116" cy="3085761"/>
          </a:xfrm>
          <a:prstGeom prst="rect">
            <a:avLst/>
          </a:prstGeom>
        </p:spPr>
      </p:pic>
      <p:sp>
        <p:nvSpPr>
          <p:cNvPr id="6" name="Arrow: Right 5">
            <a:extLst>
              <a:ext uri="{FF2B5EF4-FFF2-40B4-BE49-F238E27FC236}">
                <a16:creationId xmlns:a16="http://schemas.microsoft.com/office/drawing/2014/main" id="{286A1471-6F87-7ED6-8BAA-F39E97B74310}"/>
              </a:ext>
            </a:extLst>
          </p:cNvPr>
          <p:cNvSpPr/>
          <p:nvPr/>
        </p:nvSpPr>
        <p:spPr>
          <a:xfrm>
            <a:off x="5429417" y="3355943"/>
            <a:ext cx="816990" cy="34879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0300223E-8BE9-AABC-FA0A-828737099786}"/>
              </a:ext>
            </a:extLst>
          </p:cNvPr>
          <p:cNvSpPr txBox="1"/>
          <p:nvPr/>
        </p:nvSpPr>
        <p:spPr>
          <a:xfrm>
            <a:off x="1205220" y="1221272"/>
            <a:ext cx="3352014" cy="369332"/>
          </a:xfrm>
          <a:prstGeom prst="rect">
            <a:avLst/>
          </a:prstGeom>
          <a:noFill/>
        </p:spPr>
        <p:txBody>
          <a:bodyPr wrap="square">
            <a:spAutoFit/>
          </a:bodyPr>
          <a:lstStyle/>
          <a:p>
            <a:r>
              <a:rPr lang="en-US" sz="1800" b="0" i="0" dirty="0">
                <a:effectLst/>
                <a:latin typeface="Söhne"/>
              </a:rPr>
              <a:t>DT Performance before mutation</a:t>
            </a:r>
            <a:endParaRPr lang="en-IN" dirty="0"/>
          </a:p>
        </p:txBody>
      </p:sp>
      <p:sp>
        <p:nvSpPr>
          <p:cNvPr id="8" name="TextBox 7">
            <a:extLst>
              <a:ext uri="{FF2B5EF4-FFF2-40B4-BE49-F238E27FC236}">
                <a16:creationId xmlns:a16="http://schemas.microsoft.com/office/drawing/2014/main" id="{FD455073-82D1-55DA-CC6B-5DC4F8FB8ACA}"/>
              </a:ext>
            </a:extLst>
          </p:cNvPr>
          <p:cNvSpPr txBox="1"/>
          <p:nvPr/>
        </p:nvSpPr>
        <p:spPr>
          <a:xfrm>
            <a:off x="7399980" y="1221272"/>
            <a:ext cx="4092175" cy="369332"/>
          </a:xfrm>
          <a:prstGeom prst="rect">
            <a:avLst/>
          </a:prstGeom>
          <a:noFill/>
        </p:spPr>
        <p:txBody>
          <a:bodyPr wrap="square">
            <a:spAutoFit/>
          </a:bodyPr>
          <a:lstStyle/>
          <a:p>
            <a:r>
              <a:rPr lang="en-US" sz="1800" b="0" i="0" dirty="0">
                <a:effectLst/>
                <a:latin typeface="Söhne"/>
              </a:rPr>
              <a:t>DT Performance after delay on DoS</a:t>
            </a:r>
            <a:endParaRPr lang="en-IN" dirty="0"/>
          </a:p>
        </p:txBody>
      </p:sp>
      <p:sp>
        <p:nvSpPr>
          <p:cNvPr id="9" name="Title 1">
            <a:extLst>
              <a:ext uri="{FF2B5EF4-FFF2-40B4-BE49-F238E27FC236}">
                <a16:creationId xmlns:a16="http://schemas.microsoft.com/office/drawing/2014/main" id="{27B22F86-B449-B37F-83A4-C2FEE994D77B}"/>
              </a:ext>
            </a:extLst>
          </p:cNvPr>
          <p:cNvSpPr>
            <a:spLocks noGrp="1"/>
          </p:cNvSpPr>
          <p:nvPr>
            <p:ph type="title"/>
          </p:nvPr>
        </p:nvSpPr>
        <p:spPr>
          <a:xfrm>
            <a:off x="580112" y="295401"/>
            <a:ext cx="10515600" cy="1110537"/>
          </a:xfrm>
        </p:spPr>
        <p:txBody>
          <a:bodyPr vert="horz" lIns="91440" tIns="45720" rIns="91440" bIns="45720" rtlCol="0" anchor="ctr">
            <a:normAutofit/>
          </a:bodyPr>
          <a:lstStyle/>
          <a:p>
            <a:pPr algn="ctr"/>
            <a:r>
              <a:rPr lang="en-US" sz="3600" kern="1200" dirty="0">
                <a:solidFill>
                  <a:schemeClr val="tx1"/>
                </a:solidFill>
                <a:effectLst/>
                <a:latin typeface="+mj-lt"/>
                <a:ea typeface="+mj-ea"/>
                <a:cs typeface="+mj-cs"/>
              </a:rPr>
              <a:t>IAT Based Delay</a:t>
            </a:r>
            <a:br>
              <a:rPr lang="en-US" sz="3600" kern="1200" dirty="0">
                <a:solidFill>
                  <a:schemeClr val="tx1"/>
                </a:solidFill>
                <a:effectLst/>
                <a:latin typeface="+mj-lt"/>
                <a:ea typeface="+mj-ea"/>
                <a:cs typeface="+mj-cs"/>
              </a:rPr>
            </a:br>
            <a:endParaRPr lang="en-US" sz="3600" kern="1200" dirty="0">
              <a:solidFill>
                <a:schemeClr val="tx1"/>
              </a:solidFill>
              <a:latin typeface="+mj-lt"/>
              <a:ea typeface="+mj-ea"/>
              <a:cs typeface="+mj-cs"/>
            </a:endParaRPr>
          </a:p>
        </p:txBody>
      </p:sp>
      <p:pic>
        <p:nvPicPr>
          <p:cNvPr id="3" name="Picture 2" descr="Calendar&#10;&#10;Description automatically generated">
            <a:extLst>
              <a:ext uri="{FF2B5EF4-FFF2-40B4-BE49-F238E27FC236}">
                <a16:creationId xmlns:a16="http://schemas.microsoft.com/office/drawing/2014/main" id="{17CE75EA-B863-1174-DB91-F82D67BCAE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3215" y="1593130"/>
            <a:ext cx="5096116" cy="3083235"/>
          </a:xfrm>
          <a:prstGeom prst="rect">
            <a:avLst/>
          </a:prstGeom>
        </p:spPr>
      </p:pic>
      <p:graphicFrame>
        <p:nvGraphicFramePr>
          <p:cNvPr id="13" name="Diagram 12">
            <a:extLst>
              <a:ext uri="{FF2B5EF4-FFF2-40B4-BE49-F238E27FC236}">
                <a16:creationId xmlns:a16="http://schemas.microsoft.com/office/drawing/2014/main" id="{DCBCE704-0390-222E-0957-FB80D6684017}"/>
              </a:ext>
            </a:extLst>
          </p:cNvPr>
          <p:cNvGraphicFramePr/>
          <p:nvPr>
            <p:extLst>
              <p:ext uri="{D42A27DB-BD31-4B8C-83A1-F6EECF244321}">
                <p14:modId xmlns:p14="http://schemas.microsoft.com/office/powerpoint/2010/main" val="226907756"/>
              </p:ext>
            </p:extLst>
          </p:nvPr>
        </p:nvGraphicFramePr>
        <p:xfrm>
          <a:off x="121595" y="4836071"/>
          <a:ext cx="5519265" cy="19857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4" name="Diagram 13">
            <a:extLst>
              <a:ext uri="{FF2B5EF4-FFF2-40B4-BE49-F238E27FC236}">
                <a16:creationId xmlns:a16="http://schemas.microsoft.com/office/drawing/2014/main" id="{D4FFC924-ED58-717E-BC63-4FCA6D331AE1}"/>
              </a:ext>
            </a:extLst>
          </p:cNvPr>
          <p:cNvGraphicFramePr/>
          <p:nvPr>
            <p:extLst>
              <p:ext uri="{D42A27DB-BD31-4B8C-83A1-F6EECF244321}">
                <p14:modId xmlns:p14="http://schemas.microsoft.com/office/powerpoint/2010/main" val="2155104659"/>
              </p:ext>
            </p:extLst>
          </p:nvPr>
        </p:nvGraphicFramePr>
        <p:xfrm>
          <a:off x="6477224" y="4836071"/>
          <a:ext cx="5519265" cy="1985738"/>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993243470"/>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3D rendering of game pieces tied together with a rope">
            <a:extLst>
              <a:ext uri="{FF2B5EF4-FFF2-40B4-BE49-F238E27FC236}">
                <a16:creationId xmlns:a16="http://schemas.microsoft.com/office/drawing/2014/main" id="{69090B7E-206E-A910-490E-3E971E7E1BB0}"/>
              </a:ext>
            </a:extLst>
          </p:cNvPr>
          <p:cNvPicPr>
            <a:picLocks noChangeAspect="1"/>
          </p:cNvPicPr>
          <p:nvPr/>
        </p:nvPicPr>
        <p:blipFill rotWithShape="1">
          <a:blip r:embed="rId2"/>
          <a:srcRect t="5436"/>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616245-CC6D-1512-8EE2-A60E6DA6DE55}"/>
              </a:ext>
            </a:extLst>
          </p:cNvPr>
          <p:cNvSpPr>
            <a:spLocks noGrp="1"/>
          </p:cNvSpPr>
          <p:nvPr>
            <p:ph type="title"/>
          </p:nvPr>
        </p:nvSpPr>
        <p:spPr>
          <a:xfrm>
            <a:off x="838200" y="365125"/>
            <a:ext cx="3822189" cy="1899912"/>
          </a:xfrm>
        </p:spPr>
        <p:txBody>
          <a:bodyPr>
            <a:normAutofit/>
          </a:bodyPr>
          <a:lstStyle/>
          <a:p>
            <a:r>
              <a:rPr lang="en-US" sz="4000"/>
              <a:t>Contents</a:t>
            </a:r>
            <a:endParaRPr lang="en-IN" sz="4000"/>
          </a:p>
        </p:txBody>
      </p:sp>
      <p:sp>
        <p:nvSpPr>
          <p:cNvPr id="3" name="Content Placeholder 2">
            <a:extLst>
              <a:ext uri="{FF2B5EF4-FFF2-40B4-BE49-F238E27FC236}">
                <a16:creationId xmlns:a16="http://schemas.microsoft.com/office/drawing/2014/main" id="{BD4A39D5-A5D5-A6F1-234B-012C1109BD5A}"/>
              </a:ext>
            </a:extLst>
          </p:cNvPr>
          <p:cNvSpPr>
            <a:spLocks noGrp="1"/>
          </p:cNvSpPr>
          <p:nvPr>
            <p:ph idx="1"/>
          </p:nvPr>
        </p:nvSpPr>
        <p:spPr>
          <a:xfrm>
            <a:off x="646772" y="2096429"/>
            <a:ext cx="4013618" cy="4080534"/>
          </a:xfrm>
        </p:spPr>
        <p:txBody>
          <a:bodyPr>
            <a:normAutofit lnSpcReduction="10000"/>
          </a:bodyPr>
          <a:lstStyle/>
          <a:p>
            <a:r>
              <a:rPr lang="en-US" sz="2000" dirty="0"/>
              <a:t>Introduction</a:t>
            </a:r>
          </a:p>
          <a:p>
            <a:r>
              <a:rPr lang="en-US" sz="2000" dirty="0"/>
              <a:t>Security Issues in CAN</a:t>
            </a:r>
          </a:p>
          <a:p>
            <a:r>
              <a:rPr lang="en-US" sz="2000" dirty="0"/>
              <a:t>NIDS for CAN</a:t>
            </a:r>
          </a:p>
          <a:p>
            <a:r>
              <a:rPr lang="en-US" sz="2000" dirty="0"/>
              <a:t>Related Work</a:t>
            </a:r>
          </a:p>
          <a:p>
            <a:r>
              <a:rPr lang="en-US" sz="2000" dirty="0"/>
              <a:t>System Model</a:t>
            </a:r>
          </a:p>
          <a:p>
            <a:r>
              <a:rPr lang="en-US" sz="2000" dirty="0"/>
              <a:t>Threat Model</a:t>
            </a:r>
          </a:p>
          <a:p>
            <a:r>
              <a:rPr lang="en-US" sz="2000" dirty="0"/>
              <a:t>Proposed Solution</a:t>
            </a:r>
          </a:p>
          <a:p>
            <a:r>
              <a:rPr lang="en-US" sz="2000" dirty="0"/>
              <a:t>Evaluation</a:t>
            </a:r>
          </a:p>
          <a:p>
            <a:r>
              <a:rPr lang="en-US" sz="2000" dirty="0"/>
              <a:t>Conclusion</a:t>
            </a:r>
          </a:p>
          <a:p>
            <a:r>
              <a:rPr lang="en-US" sz="2000" dirty="0"/>
              <a:t>Future Work</a:t>
            </a:r>
          </a:p>
          <a:p>
            <a:r>
              <a:rPr lang="en-US" sz="2000" dirty="0"/>
              <a:t>References</a:t>
            </a:r>
          </a:p>
          <a:p>
            <a:endParaRPr lang="en-US" sz="2000" dirty="0"/>
          </a:p>
          <a:p>
            <a:endParaRPr lang="en-US" sz="2000" dirty="0"/>
          </a:p>
          <a:p>
            <a:endParaRPr lang="en-US" sz="2000" dirty="0"/>
          </a:p>
          <a:p>
            <a:endParaRPr lang="en-IN" sz="2000" dirty="0"/>
          </a:p>
        </p:txBody>
      </p:sp>
    </p:spTree>
    <p:extLst>
      <p:ext uri="{BB962C8B-B14F-4D97-AF65-F5344CB8AC3E}">
        <p14:creationId xmlns:p14="http://schemas.microsoft.com/office/powerpoint/2010/main" val="3934231365"/>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D74644-6A55-8696-8FFB-EDB4C9FDE17F}"/>
              </a:ext>
            </a:extLst>
          </p:cNvPr>
          <p:cNvSpPr>
            <a:spLocks noGrp="1"/>
          </p:cNvSpPr>
          <p:nvPr>
            <p:ph type="title"/>
          </p:nvPr>
        </p:nvSpPr>
        <p:spPr>
          <a:xfrm>
            <a:off x="811089" y="524582"/>
            <a:ext cx="10506456" cy="1289763"/>
          </a:xfrm>
        </p:spPr>
        <p:txBody>
          <a:bodyPr anchor="b">
            <a:noAutofit/>
          </a:bodyPr>
          <a:lstStyle/>
          <a:p>
            <a:pPr algn="ctr"/>
            <a:r>
              <a:rPr lang="en-US" kern="1200" dirty="0">
                <a:effectLst/>
                <a:latin typeface="+mj-lt"/>
                <a:ea typeface="+mj-ea"/>
                <a:cs typeface="+mj-cs"/>
              </a:rPr>
              <a:t>IAT Based Delay</a:t>
            </a:r>
            <a:br>
              <a:rPr lang="en-US" kern="1200" dirty="0">
                <a:effectLst/>
                <a:latin typeface="+mj-lt"/>
                <a:ea typeface="+mj-ea"/>
                <a:cs typeface="+mj-cs"/>
              </a:rPr>
            </a:br>
            <a:endParaRPr lang="en-IN" dirty="0"/>
          </a:p>
        </p:txBody>
      </p:sp>
      <p:sp>
        <p:nvSpPr>
          <p:cNvPr id="22" name="Rectangle 2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 name="TextBox 7">
            <a:extLst>
              <a:ext uri="{FF2B5EF4-FFF2-40B4-BE49-F238E27FC236}">
                <a16:creationId xmlns:a16="http://schemas.microsoft.com/office/drawing/2014/main" id="{FC3607E3-45D0-A6D3-DD4B-BC5BCDAC2E86}"/>
              </a:ext>
            </a:extLst>
          </p:cNvPr>
          <p:cNvSpPr txBox="1"/>
          <p:nvPr/>
        </p:nvSpPr>
        <p:spPr>
          <a:xfrm>
            <a:off x="2405140" y="2016276"/>
            <a:ext cx="2973802" cy="307777"/>
          </a:xfrm>
          <a:prstGeom prst="rect">
            <a:avLst/>
          </a:prstGeom>
          <a:noFill/>
        </p:spPr>
        <p:txBody>
          <a:bodyPr wrap="square">
            <a:spAutoFit/>
          </a:bodyPr>
          <a:lstStyle/>
          <a:p>
            <a:pPr defTabSz="507309">
              <a:spcAft>
                <a:spcPts val="456"/>
              </a:spcAft>
            </a:pPr>
            <a:r>
              <a:rPr lang="en-US" sz="1400" kern="1200" dirty="0">
                <a:solidFill>
                  <a:schemeClr val="tx1"/>
                </a:solidFill>
                <a:latin typeface="Söhne"/>
                <a:ea typeface="+mn-ea"/>
                <a:cs typeface="+mn-cs"/>
              </a:rPr>
              <a:t>DT Performance – Before Mutation</a:t>
            </a:r>
            <a:endParaRPr lang="en-IN" sz="3600" dirty="0"/>
          </a:p>
        </p:txBody>
      </p:sp>
      <p:sp>
        <p:nvSpPr>
          <p:cNvPr id="9" name="TextBox 8">
            <a:extLst>
              <a:ext uri="{FF2B5EF4-FFF2-40B4-BE49-F238E27FC236}">
                <a16:creationId xmlns:a16="http://schemas.microsoft.com/office/drawing/2014/main" id="{3D6440A7-C79E-A6C0-EC02-99CE2F097E7C}"/>
              </a:ext>
            </a:extLst>
          </p:cNvPr>
          <p:cNvSpPr txBox="1"/>
          <p:nvPr/>
        </p:nvSpPr>
        <p:spPr>
          <a:xfrm>
            <a:off x="6965592" y="2031150"/>
            <a:ext cx="2723042" cy="307777"/>
          </a:xfrm>
          <a:prstGeom prst="rect">
            <a:avLst/>
          </a:prstGeom>
          <a:noFill/>
        </p:spPr>
        <p:txBody>
          <a:bodyPr wrap="square">
            <a:spAutoFit/>
          </a:bodyPr>
          <a:lstStyle/>
          <a:p>
            <a:pPr defTabSz="507309">
              <a:spcAft>
                <a:spcPts val="456"/>
              </a:spcAft>
            </a:pPr>
            <a:r>
              <a:rPr lang="en-US" sz="1400" kern="1200" dirty="0">
                <a:solidFill>
                  <a:schemeClr val="tx1"/>
                </a:solidFill>
                <a:latin typeface="Söhne"/>
                <a:ea typeface="+mn-ea"/>
                <a:cs typeface="+mn-cs"/>
              </a:rPr>
              <a:t>DT Performance – After Mutation </a:t>
            </a:r>
            <a:endParaRPr lang="en-IN" sz="1400" dirty="0"/>
          </a:p>
        </p:txBody>
      </p:sp>
      <p:graphicFrame>
        <p:nvGraphicFramePr>
          <p:cNvPr id="10" name="Diagram 9">
            <a:extLst>
              <a:ext uri="{FF2B5EF4-FFF2-40B4-BE49-F238E27FC236}">
                <a16:creationId xmlns:a16="http://schemas.microsoft.com/office/drawing/2014/main" id="{311F0B54-4986-5EFD-69CD-8F28DF3B3F51}"/>
              </a:ext>
            </a:extLst>
          </p:cNvPr>
          <p:cNvGraphicFramePr/>
          <p:nvPr>
            <p:extLst>
              <p:ext uri="{D42A27DB-BD31-4B8C-83A1-F6EECF244321}">
                <p14:modId xmlns:p14="http://schemas.microsoft.com/office/powerpoint/2010/main" val="1234662396"/>
              </p:ext>
            </p:extLst>
          </p:nvPr>
        </p:nvGraphicFramePr>
        <p:xfrm>
          <a:off x="9091421" y="2653975"/>
          <a:ext cx="3814482" cy="17442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Diagram 10">
            <a:extLst>
              <a:ext uri="{FF2B5EF4-FFF2-40B4-BE49-F238E27FC236}">
                <a16:creationId xmlns:a16="http://schemas.microsoft.com/office/drawing/2014/main" id="{203571B4-83D4-8193-25DB-FFC9BE43D2E7}"/>
              </a:ext>
            </a:extLst>
          </p:cNvPr>
          <p:cNvGraphicFramePr/>
          <p:nvPr>
            <p:extLst>
              <p:ext uri="{D42A27DB-BD31-4B8C-83A1-F6EECF244321}">
                <p14:modId xmlns:p14="http://schemas.microsoft.com/office/powerpoint/2010/main" val="72433056"/>
              </p:ext>
            </p:extLst>
          </p:nvPr>
        </p:nvGraphicFramePr>
        <p:xfrm>
          <a:off x="-713903" y="2596686"/>
          <a:ext cx="3796688" cy="173948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5" name="TextBox 14">
            <a:extLst>
              <a:ext uri="{FF2B5EF4-FFF2-40B4-BE49-F238E27FC236}">
                <a16:creationId xmlns:a16="http://schemas.microsoft.com/office/drawing/2014/main" id="{9C37DFD4-2E76-6565-B15B-7130DB77F0F6}"/>
              </a:ext>
            </a:extLst>
          </p:cNvPr>
          <p:cNvSpPr txBox="1"/>
          <p:nvPr/>
        </p:nvSpPr>
        <p:spPr>
          <a:xfrm>
            <a:off x="2916687" y="5325730"/>
            <a:ext cx="6630874" cy="338554"/>
          </a:xfrm>
          <a:prstGeom prst="rect">
            <a:avLst/>
          </a:prstGeom>
          <a:noFill/>
        </p:spPr>
        <p:txBody>
          <a:bodyPr wrap="square">
            <a:spAutoFit/>
          </a:bodyPr>
          <a:lstStyle/>
          <a:p>
            <a:pPr algn="ctr" defTabSz="507309">
              <a:spcAft>
                <a:spcPts val="456"/>
              </a:spcAft>
            </a:pPr>
            <a:r>
              <a:rPr lang="en-US" sz="1600" kern="1200" dirty="0">
                <a:solidFill>
                  <a:schemeClr val="tx1"/>
                </a:solidFill>
                <a:latin typeface="Söhne"/>
                <a:ea typeface="+mn-ea"/>
                <a:cs typeface="+mn-cs"/>
              </a:rPr>
              <a:t>FNR rate of all types of packets increased, maximum impact on DoS packets</a:t>
            </a:r>
            <a:endParaRPr lang="en-IN" sz="4000" dirty="0"/>
          </a:p>
        </p:txBody>
      </p:sp>
      <p:pic>
        <p:nvPicPr>
          <p:cNvPr id="3" name="Picture 2" descr="Calendar&#10;&#10;Description automatically generated">
            <a:extLst>
              <a:ext uri="{FF2B5EF4-FFF2-40B4-BE49-F238E27FC236}">
                <a16:creationId xmlns:a16="http://schemas.microsoft.com/office/drawing/2014/main" id="{E940DF19-D452-49D9-C99C-7E3DA50EEF3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30899" y="2530359"/>
            <a:ext cx="3279558" cy="2118397"/>
          </a:xfrm>
          <a:prstGeom prst="rect">
            <a:avLst/>
          </a:prstGeom>
          <a:ln w="28575">
            <a:solidFill>
              <a:schemeClr val="accent2">
                <a:lumMod val="60000"/>
                <a:lumOff val="40000"/>
              </a:schemeClr>
            </a:solidFill>
          </a:ln>
        </p:spPr>
      </p:pic>
      <p:pic>
        <p:nvPicPr>
          <p:cNvPr id="4" name="Picture 3" descr="Calendar&#10;&#10;Description automatically generated">
            <a:extLst>
              <a:ext uri="{FF2B5EF4-FFF2-40B4-BE49-F238E27FC236}">
                <a16:creationId xmlns:a16="http://schemas.microsoft.com/office/drawing/2014/main" id="{6A71A9CF-A807-460E-92CD-A3300850B0A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93126" y="2514567"/>
            <a:ext cx="3267975" cy="2148905"/>
          </a:xfrm>
          <a:prstGeom prst="rect">
            <a:avLst/>
          </a:prstGeom>
          <a:ln w="38100">
            <a:solidFill>
              <a:schemeClr val="accent2">
                <a:lumMod val="60000"/>
                <a:lumOff val="40000"/>
              </a:schemeClr>
            </a:solidFill>
          </a:ln>
        </p:spPr>
      </p:pic>
      <p:sp>
        <p:nvSpPr>
          <p:cNvPr id="13" name="Arrow: Right 12">
            <a:extLst>
              <a:ext uri="{FF2B5EF4-FFF2-40B4-BE49-F238E27FC236}">
                <a16:creationId xmlns:a16="http://schemas.microsoft.com/office/drawing/2014/main" id="{79BB667B-E120-27C8-8A4A-CBB34F0FBAE6}"/>
              </a:ext>
            </a:extLst>
          </p:cNvPr>
          <p:cNvSpPr/>
          <p:nvPr/>
        </p:nvSpPr>
        <p:spPr>
          <a:xfrm>
            <a:off x="5693296" y="3312540"/>
            <a:ext cx="816990" cy="30777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688494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D74644-6A55-8696-8FFB-EDB4C9FDE17F}"/>
              </a:ext>
            </a:extLst>
          </p:cNvPr>
          <p:cNvSpPr>
            <a:spLocks noGrp="1"/>
          </p:cNvSpPr>
          <p:nvPr>
            <p:ph type="title"/>
          </p:nvPr>
        </p:nvSpPr>
        <p:spPr>
          <a:xfrm>
            <a:off x="841248" y="256032"/>
            <a:ext cx="10506456" cy="1014984"/>
          </a:xfrm>
        </p:spPr>
        <p:txBody>
          <a:bodyPr anchor="b">
            <a:normAutofit/>
          </a:bodyPr>
          <a:lstStyle/>
          <a:p>
            <a:pPr algn="ctr"/>
            <a:r>
              <a:rPr lang="en-US" dirty="0"/>
              <a:t>Effect of ID and Data Change</a:t>
            </a:r>
            <a:endParaRPr lang="en-IN" dirty="0"/>
          </a:p>
        </p:txBody>
      </p:sp>
      <p:sp>
        <p:nvSpPr>
          <p:cNvPr id="24" name="Rectangle 23">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descr="Calendar&#10;&#10;Description automatically generated">
            <a:extLst>
              <a:ext uri="{FF2B5EF4-FFF2-40B4-BE49-F238E27FC236}">
                <a16:creationId xmlns:a16="http://schemas.microsoft.com/office/drawing/2014/main" id="{AE704EC8-6E6A-419A-2AAD-B7B02B9C9C7A}"/>
              </a:ext>
            </a:extLst>
          </p:cNvPr>
          <p:cNvPicPr>
            <a:picLocks noChangeAspect="1"/>
          </p:cNvPicPr>
          <p:nvPr/>
        </p:nvPicPr>
        <p:blipFill rotWithShape="1">
          <a:blip r:embed="rId2">
            <a:extLst>
              <a:ext uri="{28A0092B-C50C-407E-A947-70E740481C1C}">
                <a14:useLocalDpi xmlns:a14="http://schemas.microsoft.com/office/drawing/2010/main" val="0"/>
              </a:ext>
            </a:extLst>
          </a:blip>
          <a:srcRect r="12267"/>
          <a:stretch/>
        </p:blipFill>
        <p:spPr>
          <a:xfrm>
            <a:off x="2500759" y="2396845"/>
            <a:ext cx="3365855" cy="2129332"/>
          </a:xfrm>
          <a:prstGeom prst="rect">
            <a:avLst/>
          </a:prstGeom>
          <a:ln w="38100">
            <a:solidFill>
              <a:schemeClr val="accent2">
                <a:lumMod val="60000"/>
                <a:lumOff val="40000"/>
              </a:schemeClr>
            </a:solidFill>
          </a:ln>
        </p:spPr>
      </p:pic>
      <p:pic>
        <p:nvPicPr>
          <p:cNvPr id="7" name="Picture 6" descr="Calendar&#10;&#10;Description automatically generated">
            <a:extLst>
              <a:ext uri="{FF2B5EF4-FFF2-40B4-BE49-F238E27FC236}">
                <a16:creationId xmlns:a16="http://schemas.microsoft.com/office/drawing/2014/main" id="{65EAD248-5320-9C29-73EF-4121D2BA81E0}"/>
              </a:ext>
            </a:extLst>
          </p:cNvPr>
          <p:cNvPicPr>
            <a:picLocks noChangeAspect="1"/>
          </p:cNvPicPr>
          <p:nvPr/>
        </p:nvPicPr>
        <p:blipFill rotWithShape="1">
          <a:blip r:embed="rId3">
            <a:extLst>
              <a:ext uri="{28A0092B-C50C-407E-A947-70E740481C1C}">
                <a14:useLocalDpi xmlns:a14="http://schemas.microsoft.com/office/drawing/2010/main" val="0"/>
              </a:ext>
            </a:extLst>
          </a:blip>
          <a:srcRect b="3692"/>
          <a:stretch/>
        </p:blipFill>
        <p:spPr>
          <a:xfrm>
            <a:off x="6644492" y="2396845"/>
            <a:ext cx="3442681" cy="2129332"/>
          </a:xfrm>
          <a:prstGeom prst="rect">
            <a:avLst/>
          </a:prstGeom>
          <a:ln w="38100">
            <a:solidFill>
              <a:schemeClr val="accent2">
                <a:lumMod val="60000"/>
                <a:lumOff val="40000"/>
              </a:schemeClr>
            </a:solidFill>
          </a:ln>
        </p:spPr>
      </p:pic>
      <p:sp>
        <p:nvSpPr>
          <p:cNvPr id="8" name="TextBox 7">
            <a:extLst>
              <a:ext uri="{FF2B5EF4-FFF2-40B4-BE49-F238E27FC236}">
                <a16:creationId xmlns:a16="http://schemas.microsoft.com/office/drawing/2014/main" id="{FC3607E3-45D0-A6D3-DD4B-BC5BCDAC2E86}"/>
              </a:ext>
            </a:extLst>
          </p:cNvPr>
          <p:cNvSpPr txBox="1"/>
          <p:nvPr/>
        </p:nvSpPr>
        <p:spPr>
          <a:xfrm>
            <a:off x="2821688" y="1926266"/>
            <a:ext cx="2853265" cy="307777"/>
          </a:xfrm>
          <a:prstGeom prst="rect">
            <a:avLst/>
          </a:prstGeom>
          <a:noFill/>
        </p:spPr>
        <p:txBody>
          <a:bodyPr wrap="square">
            <a:spAutoFit/>
          </a:bodyPr>
          <a:lstStyle/>
          <a:p>
            <a:pPr defTabSz="667512">
              <a:spcAft>
                <a:spcPts val="600"/>
              </a:spcAft>
            </a:pPr>
            <a:r>
              <a:rPr lang="en-US" sz="1400" kern="1200" dirty="0">
                <a:solidFill>
                  <a:schemeClr val="tx1"/>
                </a:solidFill>
                <a:latin typeface="Söhne"/>
                <a:ea typeface="+mn-ea"/>
                <a:cs typeface="+mn-cs"/>
              </a:rPr>
              <a:t>DT Performance – ID Change</a:t>
            </a:r>
            <a:endParaRPr lang="en-IN" sz="2000" dirty="0"/>
          </a:p>
        </p:txBody>
      </p:sp>
      <p:sp>
        <p:nvSpPr>
          <p:cNvPr id="9" name="TextBox 8">
            <a:extLst>
              <a:ext uri="{FF2B5EF4-FFF2-40B4-BE49-F238E27FC236}">
                <a16:creationId xmlns:a16="http://schemas.microsoft.com/office/drawing/2014/main" id="{3D6440A7-C79E-A6C0-EC02-99CE2F097E7C}"/>
              </a:ext>
            </a:extLst>
          </p:cNvPr>
          <p:cNvSpPr txBox="1"/>
          <p:nvPr/>
        </p:nvSpPr>
        <p:spPr>
          <a:xfrm>
            <a:off x="7070008" y="1912785"/>
            <a:ext cx="2853265" cy="307777"/>
          </a:xfrm>
          <a:prstGeom prst="rect">
            <a:avLst/>
          </a:prstGeom>
          <a:noFill/>
        </p:spPr>
        <p:txBody>
          <a:bodyPr wrap="square">
            <a:spAutoFit/>
          </a:bodyPr>
          <a:lstStyle/>
          <a:p>
            <a:pPr defTabSz="667512">
              <a:spcAft>
                <a:spcPts val="600"/>
              </a:spcAft>
            </a:pPr>
            <a:r>
              <a:rPr lang="en-US" sz="1400" kern="1200" dirty="0">
                <a:solidFill>
                  <a:schemeClr val="tx1"/>
                </a:solidFill>
                <a:latin typeface="Söhne"/>
                <a:ea typeface="+mn-ea"/>
                <a:cs typeface="+mn-cs"/>
              </a:rPr>
              <a:t>DT Performance – Data Change </a:t>
            </a:r>
            <a:endParaRPr lang="en-IN" sz="2000" dirty="0"/>
          </a:p>
        </p:txBody>
      </p:sp>
      <p:graphicFrame>
        <p:nvGraphicFramePr>
          <p:cNvPr id="10" name="Diagram 9">
            <a:extLst>
              <a:ext uri="{FF2B5EF4-FFF2-40B4-BE49-F238E27FC236}">
                <a16:creationId xmlns:a16="http://schemas.microsoft.com/office/drawing/2014/main" id="{311F0B54-4986-5EFD-69CD-8F28DF3B3F51}"/>
              </a:ext>
            </a:extLst>
          </p:cNvPr>
          <p:cNvGraphicFramePr/>
          <p:nvPr>
            <p:extLst>
              <p:ext uri="{D42A27DB-BD31-4B8C-83A1-F6EECF244321}">
                <p14:modId xmlns:p14="http://schemas.microsoft.com/office/powerpoint/2010/main" val="647589988"/>
              </p:ext>
            </p:extLst>
          </p:nvPr>
        </p:nvGraphicFramePr>
        <p:xfrm>
          <a:off x="9108030" y="2411781"/>
          <a:ext cx="4108349" cy="17040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1" name="Diagram 10">
            <a:extLst>
              <a:ext uri="{FF2B5EF4-FFF2-40B4-BE49-F238E27FC236}">
                <a16:creationId xmlns:a16="http://schemas.microsoft.com/office/drawing/2014/main" id="{203571B4-83D4-8193-25DB-FFC9BE43D2E7}"/>
              </a:ext>
            </a:extLst>
          </p:cNvPr>
          <p:cNvGraphicFramePr/>
          <p:nvPr>
            <p:extLst>
              <p:ext uri="{D42A27DB-BD31-4B8C-83A1-F6EECF244321}">
                <p14:modId xmlns:p14="http://schemas.microsoft.com/office/powerpoint/2010/main" val="2428227504"/>
              </p:ext>
            </p:extLst>
          </p:nvPr>
        </p:nvGraphicFramePr>
        <p:xfrm>
          <a:off x="-653995" y="2357589"/>
          <a:ext cx="4057071" cy="170256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5" name="TextBox 14">
            <a:extLst>
              <a:ext uri="{FF2B5EF4-FFF2-40B4-BE49-F238E27FC236}">
                <a16:creationId xmlns:a16="http://schemas.microsoft.com/office/drawing/2014/main" id="{9C37DFD4-2E76-6565-B15B-7130DB77F0F6}"/>
              </a:ext>
            </a:extLst>
          </p:cNvPr>
          <p:cNvSpPr txBox="1"/>
          <p:nvPr/>
        </p:nvSpPr>
        <p:spPr>
          <a:xfrm>
            <a:off x="3694462" y="6138118"/>
            <a:ext cx="5673817" cy="338554"/>
          </a:xfrm>
          <a:prstGeom prst="rect">
            <a:avLst/>
          </a:prstGeom>
          <a:noFill/>
        </p:spPr>
        <p:txBody>
          <a:bodyPr wrap="square">
            <a:spAutoFit/>
          </a:bodyPr>
          <a:lstStyle/>
          <a:p>
            <a:pPr defTabSz="667512">
              <a:spcAft>
                <a:spcPts val="600"/>
              </a:spcAft>
            </a:pPr>
            <a:r>
              <a:rPr lang="en-US" sz="1600" kern="1200" dirty="0">
                <a:solidFill>
                  <a:schemeClr val="tx1"/>
                </a:solidFill>
                <a:latin typeface="Söhne"/>
                <a:ea typeface="+mn-ea"/>
                <a:cs typeface="+mn-cs"/>
              </a:rPr>
              <a:t>Changing ID is more closed to benign behavior than Changing Data</a:t>
            </a:r>
            <a:endParaRPr lang="en-IN" sz="2400" dirty="0"/>
          </a:p>
        </p:txBody>
      </p:sp>
      <p:sp>
        <p:nvSpPr>
          <p:cNvPr id="16" name="TextBox 15">
            <a:extLst>
              <a:ext uri="{FF2B5EF4-FFF2-40B4-BE49-F238E27FC236}">
                <a16:creationId xmlns:a16="http://schemas.microsoft.com/office/drawing/2014/main" id="{AA5B97CA-3322-303C-0CA2-92053154DE22}"/>
              </a:ext>
            </a:extLst>
          </p:cNvPr>
          <p:cNvSpPr txBox="1"/>
          <p:nvPr/>
        </p:nvSpPr>
        <p:spPr>
          <a:xfrm>
            <a:off x="2714705" y="4804567"/>
            <a:ext cx="2634870" cy="1055161"/>
          </a:xfrm>
          <a:prstGeom prst="rect">
            <a:avLst/>
          </a:prstGeom>
          <a:noFill/>
        </p:spPr>
        <p:txBody>
          <a:bodyPr wrap="square">
            <a:spAutoFit/>
          </a:bodyPr>
          <a:lstStyle/>
          <a:p>
            <a:pPr algn="ctr" defTabSz="667512">
              <a:spcAft>
                <a:spcPts val="600"/>
              </a:spcAft>
            </a:pPr>
            <a:r>
              <a:rPr lang="en-US" sz="1314" kern="1200" dirty="0">
                <a:solidFill>
                  <a:srgbClr val="FF0000"/>
                </a:solidFill>
                <a:latin typeface="Söhne"/>
                <a:ea typeface="+mn-ea"/>
                <a:cs typeface="+mn-cs"/>
              </a:rPr>
              <a:t>DoS packets misclassification</a:t>
            </a:r>
            <a:br>
              <a:rPr lang="en-US" sz="1314" kern="1200" dirty="0">
                <a:solidFill>
                  <a:schemeClr val="tx1"/>
                </a:solidFill>
                <a:latin typeface="Söhne"/>
                <a:ea typeface="+mn-ea"/>
                <a:cs typeface="+mn-cs"/>
              </a:rPr>
            </a:br>
            <a:r>
              <a:rPr lang="en-US" sz="1314" kern="1200" dirty="0">
                <a:solidFill>
                  <a:schemeClr val="tx1"/>
                </a:solidFill>
                <a:latin typeface="Söhne"/>
                <a:ea typeface="+mn-ea"/>
                <a:cs typeface="+mn-cs"/>
              </a:rPr>
              <a:t>16.29% -&gt; Fuzzing</a:t>
            </a:r>
          </a:p>
          <a:p>
            <a:pPr algn="ctr" defTabSz="667512">
              <a:spcAft>
                <a:spcPts val="600"/>
              </a:spcAft>
            </a:pPr>
            <a:r>
              <a:rPr lang="en-US" sz="1314" kern="1200" dirty="0">
                <a:solidFill>
                  <a:schemeClr val="tx1"/>
                </a:solidFill>
                <a:latin typeface="Söhne"/>
                <a:ea typeface="+mn-ea"/>
                <a:cs typeface="+mn-cs"/>
              </a:rPr>
              <a:t>2.80% -&gt; Impersonation </a:t>
            </a:r>
          </a:p>
          <a:p>
            <a:pPr algn="ctr" defTabSz="667512">
              <a:spcAft>
                <a:spcPts val="600"/>
              </a:spcAft>
            </a:pPr>
            <a:r>
              <a:rPr lang="en-US" sz="1314" kern="1200" dirty="0">
                <a:solidFill>
                  <a:schemeClr val="tx1"/>
                </a:solidFill>
                <a:latin typeface="Söhne"/>
                <a:ea typeface="+mn-ea"/>
                <a:cs typeface="+mn-cs"/>
              </a:rPr>
              <a:t>80% -&gt; benign</a:t>
            </a:r>
            <a:endParaRPr lang="en-IN" dirty="0"/>
          </a:p>
        </p:txBody>
      </p:sp>
      <p:sp>
        <p:nvSpPr>
          <p:cNvPr id="17" name="TextBox 16">
            <a:extLst>
              <a:ext uri="{FF2B5EF4-FFF2-40B4-BE49-F238E27FC236}">
                <a16:creationId xmlns:a16="http://schemas.microsoft.com/office/drawing/2014/main" id="{007E6829-BD8F-3EF0-2DC5-D4FA74C69EE2}"/>
              </a:ext>
            </a:extLst>
          </p:cNvPr>
          <p:cNvSpPr txBox="1"/>
          <p:nvPr/>
        </p:nvSpPr>
        <p:spPr>
          <a:xfrm>
            <a:off x="7184460" y="4811203"/>
            <a:ext cx="2292835" cy="1055161"/>
          </a:xfrm>
          <a:prstGeom prst="rect">
            <a:avLst/>
          </a:prstGeom>
          <a:noFill/>
        </p:spPr>
        <p:txBody>
          <a:bodyPr wrap="square">
            <a:spAutoFit/>
          </a:bodyPr>
          <a:lstStyle/>
          <a:p>
            <a:pPr algn="ctr" defTabSz="667512">
              <a:spcAft>
                <a:spcPts val="600"/>
              </a:spcAft>
            </a:pPr>
            <a:r>
              <a:rPr lang="en-US" sz="1314" kern="1200" dirty="0">
                <a:solidFill>
                  <a:srgbClr val="FF0000"/>
                </a:solidFill>
                <a:latin typeface="Söhne"/>
                <a:ea typeface="+mn-ea"/>
                <a:cs typeface="+mn-cs"/>
              </a:rPr>
              <a:t>DoS packets misclassification</a:t>
            </a:r>
            <a:br>
              <a:rPr lang="en-US" sz="1314" kern="1200" dirty="0">
                <a:solidFill>
                  <a:schemeClr val="tx1"/>
                </a:solidFill>
                <a:latin typeface="Söhne"/>
                <a:ea typeface="+mn-ea"/>
                <a:cs typeface="+mn-cs"/>
              </a:rPr>
            </a:br>
            <a:r>
              <a:rPr lang="en-US" sz="1314" kern="1200" dirty="0">
                <a:solidFill>
                  <a:schemeClr val="tx1"/>
                </a:solidFill>
                <a:latin typeface="Söhne"/>
                <a:ea typeface="+mn-ea"/>
                <a:cs typeface="+mn-cs"/>
              </a:rPr>
              <a:t>32.90% -&gt; Fuzzing</a:t>
            </a:r>
          </a:p>
          <a:p>
            <a:pPr algn="ctr" defTabSz="667512">
              <a:spcAft>
                <a:spcPts val="600"/>
              </a:spcAft>
            </a:pPr>
            <a:r>
              <a:rPr lang="en-US" sz="1314" kern="1200" dirty="0">
                <a:solidFill>
                  <a:schemeClr val="tx1"/>
                </a:solidFill>
                <a:latin typeface="Söhne"/>
                <a:ea typeface="+mn-ea"/>
                <a:cs typeface="+mn-cs"/>
              </a:rPr>
              <a:t>13.95% -&gt; Impersonation </a:t>
            </a:r>
          </a:p>
          <a:p>
            <a:pPr algn="ctr" defTabSz="667512">
              <a:spcAft>
                <a:spcPts val="600"/>
              </a:spcAft>
            </a:pPr>
            <a:r>
              <a:rPr lang="en-US" sz="1314" kern="1200" dirty="0">
                <a:solidFill>
                  <a:schemeClr val="tx1"/>
                </a:solidFill>
                <a:latin typeface="Söhne"/>
                <a:ea typeface="+mn-ea"/>
                <a:cs typeface="+mn-cs"/>
              </a:rPr>
              <a:t>53.14% -&gt; benign</a:t>
            </a:r>
            <a:endParaRPr lang="en-IN" dirty="0"/>
          </a:p>
        </p:txBody>
      </p:sp>
    </p:spTree>
    <p:extLst>
      <p:ext uri="{BB962C8B-B14F-4D97-AF65-F5344CB8AC3E}">
        <p14:creationId xmlns:p14="http://schemas.microsoft.com/office/powerpoint/2010/main" val="33128494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D74644-6A55-8696-8FFB-EDB4C9FDE17F}"/>
              </a:ext>
            </a:extLst>
          </p:cNvPr>
          <p:cNvSpPr>
            <a:spLocks noGrp="1"/>
          </p:cNvSpPr>
          <p:nvPr>
            <p:ph type="title"/>
          </p:nvPr>
        </p:nvSpPr>
        <p:spPr>
          <a:xfrm>
            <a:off x="841248" y="256032"/>
            <a:ext cx="10506456" cy="1014984"/>
          </a:xfrm>
        </p:spPr>
        <p:txBody>
          <a:bodyPr anchor="b">
            <a:normAutofit/>
          </a:bodyPr>
          <a:lstStyle/>
          <a:p>
            <a:pPr algn="ctr"/>
            <a:r>
              <a:rPr lang="en-US" sz="3700" dirty="0"/>
              <a:t>FNR with Delay Mutation with ID and Data Change</a:t>
            </a:r>
            <a:endParaRPr lang="en-IN" sz="3700" dirty="0"/>
          </a:p>
        </p:txBody>
      </p:sp>
      <p:sp>
        <p:nvSpPr>
          <p:cNvPr id="25" name="Rectangle 2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 name="TextBox 7">
            <a:extLst>
              <a:ext uri="{FF2B5EF4-FFF2-40B4-BE49-F238E27FC236}">
                <a16:creationId xmlns:a16="http://schemas.microsoft.com/office/drawing/2014/main" id="{FC3607E3-45D0-A6D3-DD4B-BC5BCDAC2E86}"/>
              </a:ext>
            </a:extLst>
          </p:cNvPr>
          <p:cNvSpPr txBox="1"/>
          <p:nvPr/>
        </p:nvSpPr>
        <p:spPr>
          <a:xfrm>
            <a:off x="2799232" y="1938011"/>
            <a:ext cx="2726774" cy="307777"/>
          </a:xfrm>
          <a:prstGeom prst="rect">
            <a:avLst/>
          </a:prstGeom>
          <a:noFill/>
        </p:spPr>
        <p:txBody>
          <a:bodyPr wrap="square">
            <a:spAutoFit/>
          </a:bodyPr>
          <a:lstStyle/>
          <a:p>
            <a:pPr defTabSz="640080">
              <a:spcAft>
                <a:spcPts val="600"/>
              </a:spcAft>
            </a:pPr>
            <a:r>
              <a:rPr lang="en-US" sz="1400" kern="1200" dirty="0">
                <a:solidFill>
                  <a:schemeClr val="tx1"/>
                </a:solidFill>
                <a:latin typeface="Söhne"/>
                <a:ea typeface="+mn-ea"/>
                <a:cs typeface="+mn-cs"/>
              </a:rPr>
              <a:t>DT Performance – ID Change </a:t>
            </a:r>
            <a:endParaRPr lang="en-IN" sz="2000" dirty="0"/>
          </a:p>
        </p:txBody>
      </p:sp>
      <p:sp>
        <p:nvSpPr>
          <p:cNvPr id="9" name="TextBox 8">
            <a:extLst>
              <a:ext uri="{FF2B5EF4-FFF2-40B4-BE49-F238E27FC236}">
                <a16:creationId xmlns:a16="http://schemas.microsoft.com/office/drawing/2014/main" id="{3D6440A7-C79E-A6C0-EC02-99CE2F097E7C}"/>
              </a:ext>
            </a:extLst>
          </p:cNvPr>
          <p:cNvSpPr txBox="1"/>
          <p:nvPr/>
        </p:nvSpPr>
        <p:spPr>
          <a:xfrm>
            <a:off x="7230148" y="1913637"/>
            <a:ext cx="2726774" cy="307777"/>
          </a:xfrm>
          <a:prstGeom prst="rect">
            <a:avLst/>
          </a:prstGeom>
          <a:noFill/>
        </p:spPr>
        <p:txBody>
          <a:bodyPr wrap="square">
            <a:spAutoFit/>
          </a:bodyPr>
          <a:lstStyle/>
          <a:p>
            <a:pPr defTabSz="640080">
              <a:spcAft>
                <a:spcPts val="600"/>
              </a:spcAft>
            </a:pPr>
            <a:r>
              <a:rPr lang="en-US" sz="1400" kern="1200" dirty="0">
                <a:solidFill>
                  <a:schemeClr val="tx1"/>
                </a:solidFill>
                <a:latin typeface="Söhne"/>
                <a:ea typeface="+mn-ea"/>
                <a:cs typeface="+mn-cs"/>
              </a:rPr>
              <a:t>DT Performance – Data Change </a:t>
            </a:r>
            <a:endParaRPr lang="en-IN" sz="2000" dirty="0"/>
          </a:p>
        </p:txBody>
      </p:sp>
      <p:graphicFrame>
        <p:nvGraphicFramePr>
          <p:cNvPr id="10" name="Diagram 9">
            <a:extLst>
              <a:ext uri="{FF2B5EF4-FFF2-40B4-BE49-F238E27FC236}">
                <a16:creationId xmlns:a16="http://schemas.microsoft.com/office/drawing/2014/main" id="{311F0B54-4986-5EFD-69CD-8F28DF3B3F51}"/>
              </a:ext>
            </a:extLst>
          </p:cNvPr>
          <p:cNvGraphicFramePr/>
          <p:nvPr>
            <p:extLst>
              <p:ext uri="{D42A27DB-BD31-4B8C-83A1-F6EECF244321}">
                <p14:modId xmlns:p14="http://schemas.microsoft.com/office/powerpoint/2010/main" val="968878583"/>
              </p:ext>
            </p:extLst>
          </p:nvPr>
        </p:nvGraphicFramePr>
        <p:xfrm>
          <a:off x="9011156" y="2433358"/>
          <a:ext cx="3882988" cy="13970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Diagram 10">
            <a:extLst>
              <a:ext uri="{FF2B5EF4-FFF2-40B4-BE49-F238E27FC236}">
                <a16:creationId xmlns:a16="http://schemas.microsoft.com/office/drawing/2014/main" id="{203571B4-83D4-8193-25DB-FFC9BE43D2E7}"/>
              </a:ext>
            </a:extLst>
          </p:cNvPr>
          <p:cNvGraphicFramePr/>
          <p:nvPr>
            <p:extLst>
              <p:ext uri="{D42A27DB-BD31-4B8C-83A1-F6EECF244321}">
                <p14:modId xmlns:p14="http://schemas.microsoft.com/office/powerpoint/2010/main" val="2089675428"/>
              </p:ext>
            </p:extLst>
          </p:nvPr>
        </p:nvGraphicFramePr>
        <p:xfrm>
          <a:off x="-709045" y="2396825"/>
          <a:ext cx="3882988" cy="139703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2" name="Arrow: Right 11">
            <a:extLst>
              <a:ext uri="{FF2B5EF4-FFF2-40B4-BE49-F238E27FC236}">
                <a16:creationId xmlns:a16="http://schemas.microsoft.com/office/drawing/2014/main" id="{70088DCD-3520-1DBE-B6D3-A63B3CFDEE46}"/>
              </a:ext>
            </a:extLst>
          </p:cNvPr>
          <p:cNvSpPr/>
          <p:nvPr/>
        </p:nvSpPr>
        <p:spPr>
          <a:xfrm>
            <a:off x="5888798" y="3115195"/>
            <a:ext cx="574780" cy="24538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pic>
        <p:nvPicPr>
          <p:cNvPr id="4" name="Picture 3" descr="Calendar&#10;&#10;Description automatically generated">
            <a:extLst>
              <a:ext uri="{FF2B5EF4-FFF2-40B4-BE49-F238E27FC236}">
                <a16:creationId xmlns:a16="http://schemas.microsoft.com/office/drawing/2014/main" id="{4737D2AF-FB4D-CFA8-59AD-72B6BAF992C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51384" y="2376909"/>
            <a:ext cx="3369647" cy="2011374"/>
          </a:xfrm>
          <a:prstGeom prst="rect">
            <a:avLst/>
          </a:prstGeom>
          <a:ln w="38100">
            <a:solidFill>
              <a:schemeClr val="accent2">
                <a:lumMod val="60000"/>
                <a:lumOff val="40000"/>
              </a:schemeClr>
            </a:solidFill>
          </a:ln>
        </p:spPr>
      </p:pic>
      <p:pic>
        <p:nvPicPr>
          <p:cNvPr id="13" name="Picture 12" descr="Calendar&#10;&#10;Description automatically generated">
            <a:extLst>
              <a:ext uri="{FF2B5EF4-FFF2-40B4-BE49-F238E27FC236}">
                <a16:creationId xmlns:a16="http://schemas.microsoft.com/office/drawing/2014/main" id="{AD4CFBC8-4CEC-6C48-DC5D-5B430BF9422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18732" y="2375468"/>
            <a:ext cx="3338190" cy="2069461"/>
          </a:xfrm>
          <a:prstGeom prst="rect">
            <a:avLst/>
          </a:prstGeom>
          <a:ln w="38100">
            <a:solidFill>
              <a:schemeClr val="accent2">
                <a:lumMod val="60000"/>
                <a:lumOff val="40000"/>
              </a:schemeClr>
            </a:solidFill>
          </a:ln>
        </p:spPr>
      </p:pic>
      <p:sp>
        <p:nvSpPr>
          <p:cNvPr id="14" name="TextBox 13">
            <a:extLst>
              <a:ext uri="{FF2B5EF4-FFF2-40B4-BE49-F238E27FC236}">
                <a16:creationId xmlns:a16="http://schemas.microsoft.com/office/drawing/2014/main" id="{295B8D58-BE51-9862-7D41-FA9C67CC1B29}"/>
              </a:ext>
            </a:extLst>
          </p:cNvPr>
          <p:cNvSpPr txBox="1"/>
          <p:nvPr/>
        </p:nvSpPr>
        <p:spPr>
          <a:xfrm>
            <a:off x="2799232" y="4657281"/>
            <a:ext cx="2191189" cy="1021818"/>
          </a:xfrm>
          <a:prstGeom prst="rect">
            <a:avLst/>
          </a:prstGeom>
          <a:noFill/>
        </p:spPr>
        <p:txBody>
          <a:bodyPr wrap="square">
            <a:spAutoFit/>
          </a:bodyPr>
          <a:lstStyle/>
          <a:p>
            <a:pPr algn="ctr" defTabSz="640080">
              <a:spcAft>
                <a:spcPts val="600"/>
              </a:spcAft>
            </a:pPr>
            <a:r>
              <a:rPr lang="en-US" sz="1260" kern="1200" dirty="0">
                <a:solidFill>
                  <a:srgbClr val="FF0000"/>
                </a:solidFill>
                <a:latin typeface="Söhne"/>
                <a:ea typeface="+mn-ea"/>
                <a:cs typeface="+mn-cs"/>
              </a:rPr>
              <a:t>DoS packets misclassification</a:t>
            </a:r>
            <a:br>
              <a:rPr lang="en-US" sz="1260" kern="1200" dirty="0">
                <a:solidFill>
                  <a:schemeClr val="tx1"/>
                </a:solidFill>
                <a:latin typeface="Söhne"/>
                <a:ea typeface="+mn-ea"/>
                <a:cs typeface="+mn-cs"/>
              </a:rPr>
            </a:br>
            <a:r>
              <a:rPr lang="en-US" sz="1260" kern="1200" dirty="0">
                <a:solidFill>
                  <a:schemeClr val="tx1"/>
                </a:solidFill>
                <a:latin typeface="Söhne"/>
                <a:ea typeface="+mn-ea"/>
                <a:cs typeface="+mn-cs"/>
              </a:rPr>
              <a:t>24% -&gt; Fuzzing</a:t>
            </a:r>
          </a:p>
          <a:p>
            <a:pPr algn="ctr" defTabSz="640080">
              <a:spcAft>
                <a:spcPts val="600"/>
              </a:spcAft>
            </a:pPr>
            <a:r>
              <a:rPr lang="en-US" sz="1260" kern="1200" dirty="0">
                <a:solidFill>
                  <a:schemeClr val="tx1"/>
                </a:solidFill>
                <a:latin typeface="Söhne"/>
                <a:ea typeface="+mn-ea"/>
                <a:cs typeface="+mn-cs"/>
              </a:rPr>
              <a:t>13.5% -&gt; Impersonation </a:t>
            </a:r>
          </a:p>
          <a:p>
            <a:pPr algn="ctr" defTabSz="640080">
              <a:spcAft>
                <a:spcPts val="600"/>
              </a:spcAft>
            </a:pPr>
            <a:r>
              <a:rPr lang="en-US" sz="1260" kern="1200" dirty="0">
                <a:solidFill>
                  <a:schemeClr val="tx1"/>
                </a:solidFill>
                <a:latin typeface="Söhne"/>
                <a:ea typeface="+mn-ea"/>
                <a:cs typeface="+mn-cs"/>
              </a:rPr>
              <a:t>62% -&gt; benign</a:t>
            </a:r>
            <a:endParaRPr lang="en-IN" dirty="0"/>
          </a:p>
        </p:txBody>
      </p:sp>
      <p:sp>
        <p:nvSpPr>
          <p:cNvPr id="17" name="TextBox 16">
            <a:extLst>
              <a:ext uri="{FF2B5EF4-FFF2-40B4-BE49-F238E27FC236}">
                <a16:creationId xmlns:a16="http://schemas.microsoft.com/office/drawing/2014/main" id="{A3BF0C7C-C3C2-FBCE-AD2A-937CD5C3BB16}"/>
              </a:ext>
            </a:extLst>
          </p:cNvPr>
          <p:cNvSpPr txBox="1"/>
          <p:nvPr/>
        </p:nvSpPr>
        <p:spPr>
          <a:xfrm>
            <a:off x="1720535" y="6060873"/>
            <a:ext cx="9068584" cy="584775"/>
          </a:xfrm>
          <a:prstGeom prst="rect">
            <a:avLst/>
          </a:prstGeom>
          <a:noFill/>
        </p:spPr>
        <p:txBody>
          <a:bodyPr wrap="square">
            <a:spAutoFit/>
          </a:bodyPr>
          <a:lstStyle/>
          <a:p>
            <a:pPr algn="ctr" defTabSz="640080">
              <a:spcAft>
                <a:spcPts val="600"/>
              </a:spcAft>
            </a:pPr>
            <a:r>
              <a:rPr lang="en-US" sz="1600" kern="1200" dirty="0">
                <a:solidFill>
                  <a:schemeClr val="tx1"/>
                </a:solidFill>
                <a:latin typeface="Söhne"/>
                <a:ea typeface="+mn-ea"/>
                <a:cs typeface="+mn-cs"/>
              </a:rPr>
              <a:t>Adding Delay should increase misclassification to benign, but it actually increases misclassification to other attack types.   </a:t>
            </a:r>
            <a:endParaRPr lang="en-IN" sz="2400" dirty="0"/>
          </a:p>
        </p:txBody>
      </p:sp>
      <p:sp>
        <p:nvSpPr>
          <p:cNvPr id="18" name="TextBox 17">
            <a:extLst>
              <a:ext uri="{FF2B5EF4-FFF2-40B4-BE49-F238E27FC236}">
                <a16:creationId xmlns:a16="http://schemas.microsoft.com/office/drawing/2014/main" id="{3414E5DA-6290-DA46-B734-281CF3EDA556}"/>
              </a:ext>
            </a:extLst>
          </p:cNvPr>
          <p:cNvSpPr txBox="1"/>
          <p:nvPr/>
        </p:nvSpPr>
        <p:spPr>
          <a:xfrm>
            <a:off x="6994477" y="4657281"/>
            <a:ext cx="2191189" cy="1021818"/>
          </a:xfrm>
          <a:prstGeom prst="rect">
            <a:avLst/>
          </a:prstGeom>
          <a:noFill/>
        </p:spPr>
        <p:txBody>
          <a:bodyPr wrap="square">
            <a:spAutoFit/>
          </a:bodyPr>
          <a:lstStyle/>
          <a:p>
            <a:pPr algn="ctr" defTabSz="640080">
              <a:spcAft>
                <a:spcPts val="600"/>
              </a:spcAft>
            </a:pPr>
            <a:r>
              <a:rPr lang="en-US" sz="1260" kern="1200" dirty="0">
                <a:solidFill>
                  <a:srgbClr val="FF0000"/>
                </a:solidFill>
                <a:latin typeface="Söhne"/>
                <a:ea typeface="+mn-ea"/>
                <a:cs typeface="+mn-cs"/>
              </a:rPr>
              <a:t>DoS packets misclassification</a:t>
            </a:r>
            <a:br>
              <a:rPr lang="en-US" sz="1260" kern="1200" dirty="0">
                <a:solidFill>
                  <a:schemeClr val="tx1"/>
                </a:solidFill>
                <a:latin typeface="Söhne"/>
                <a:ea typeface="+mn-ea"/>
                <a:cs typeface="+mn-cs"/>
              </a:rPr>
            </a:br>
            <a:r>
              <a:rPr lang="en-US" sz="1260" kern="1200" dirty="0">
                <a:solidFill>
                  <a:schemeClr val="tx1"/>
                </a:solidFill>
                <a:latin typeface="Söhne"/>
                <a:ea typeface="+mn-ea"/>
                <a:cs typeface="+mn-cs"/>
              </a:rPr>
              <a:t>49.8% -&gt; Fuzzing</a:t>
            </a:r>
          </a:p>
          <a:p>
            <a:pPr algn="ctr" defTabSz="640080">
              <a:spcAft>
                <a:spcPts val="600"/>
              </a:spcAft>
            </a:pPr>
            <a:r>
              <a:rPr lang="en-US" sz="1260" kern="1200" dirty="0">
                <a:solidFill>
                  <a:schemeClr val="tx1"/>
                </a:solidFill>
                <a:latin typeface="Söhne"/>
                <a:ea typeface="+mn-ea"/>
                <a:cs typeface="+mn-cs"/>
              </a:rPr>
              <a:t>11.24% -&gt; Impersonation </a:t>
            </a:r>
          </a:p>
          <a:p>
            <a:pPr algn="ctr" defTabSz="640080">
              <a:spcAft>
                <a:spcPts val="600"/>
              </a:spcAft>
            </a:pPr>
            <a:r>
              <a:rPr lang="en-US" sz="1260" kern="1200" dirty="0">
                <a:solidFill>
                  <a:schemeClr val="tx1"/>
                </a:solidFill>
                <a:latin typeface="Söhne"/>
                <a:ea typeface="+mn-ea"/>
                <a:cs typeface="+mn-cs"/>
              </a:rPr>
              <a:t>38.9% -&gt; benign</a:t>
            </a:r>
            <a:endParaRPr lang="en-IN" dirty="0"/>
          </a:p>
        </p:txBody>
      </p:sp>
    </p:spTree>
    <p:extLst>
      <p:ext uri="{BB962C8B-B14F-4D97-AF65-F5344CB8AC3E}">
        <p14:creationId xmlns:p14="http://schemas.microsoft.com/office/powerpoint/2010/main" val="36887302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02E8A-B355-D80F-4D74-FF25BDAEA83F}"/>
              </a:ext>
            </a:extLst>
          </p:cNvPr>
          <p:cNvSpPr>
            <a:spLocks noGrp="1"/>
          </p:cNvSpPr>
          <p:nvPr>
            <p:ph type="title"/>
          </p:nvPr>
        </p:nvSpPr>
        <p:spPr>
          <a:xfrm>
            <a:off x="2201235" y="365125"/>
            <a:ext cx="7076768" cy="1325563"/>
          </a:xfrm>
        </p:spPr>
        <p:txBody>
          <a:bodyPr/>
          <a:lstStyle/>
          <a:p>
            <a:pPr algn="ctr"/>
            <a:r>
              <a:rPr lang="en-US" dirty="0"/>
              <a:t>Conclusion</a:t>
            </a:r>
            <a:endParaRPr lang="en-IN" dirty="0"/>
          </a:p>
        </p:txBody>
      </p:sp>
      <p:sp>
        <p:nvSpPr>
          <p:cNvPr id="5" name="TextBox 4">
            <a:extLst>
              <a:ext uri="{FF2B5EF4-FFF2-40B4-BE49-F238E27FC236}">
                <a16:creationId xmlns:a16="http://schemas.microsoft.com/office/drawing/2014/main" id="{F294B434-A856-4F31-2335-EAF313C97E9A}"/>
              </a:ext>
            </a:extLst>
          </p:cNvPr>
          <p:cNvSpPr txBox="1"/>
          <p:nvPr/>
        </p:nvSpPr>
        <p:spPr>
          <a:xfrm>
            <a:off x="875071" y="2318227"/>
            <a:ext cx="10441858" cy="4082143"/>
          </a:xfrm>
          <a:prstGeom prst="rect">
            <a:avLst/>
          </a:prstGeom>
          <a:noFill/>
        </p:spPr>
        <p:txBody>
          <a:bodyPr wrap="square">
            <a:spAutoFit/>
          </a:bodyPr>
          <a:lstStyle/>
          <a:p>
            <a:pPr marL="285750" indent="-285750" algn="just">
              <a:lnSpc>
                <a:spcPct val="107000"/>
              </a:lnSpc>
              <a:spcAft>
                <a:spcPts val="800"/>
              </a:spcAft>
              <a:buFont typeface="Arial" panose="020B0604020202020204" pitchFamily="34" charset="0"/>
              <a:buChar char="•"/>
            </a:pPr>
            <a:r>
              <a:rPr lang="en-IN" sz="2000" dirty="0">
                <a:solidFill>
                  <a:prstClr val="black"/>
                </a:solidFill>
                <a:latin typeface="Söhne"/>
              </a:rPr>
              <a:t>For Timestamp based mutation - Adding IAT-based delay is more effective than adding Random Delay.  </a:t>
            </a:r>
          </a:p>
          <a:p>
            <a:pPr marL="285750" lvl="0" indent="-285750" algn="just">
              <a:lnSpc>
                <a:spcPct val="107000"/>
              </a:lnSpc>
              <a:spcAft>
                <a:spcPts val="800"/>
              </a:spcAft>
              <a:buFont typeface="Arial" panose="020B0604020202020204" pitchFamily="34" charset="0"/>
              <a:buChar char="•"/>
            </a:pPr>
            <a:r>
              <a:rPr lang="en-IN" sz="2000" dirty="0">
                <a:solidFill>
                  <a:prstClr val="black"/>
                </a:solidFill>
                <a:latin typeface="Söhne"/>
              </a:rPr>
              <a:t>For Content based mutation - ID based mutation is more effective than Data based mutation.  </a:t>
            </a:r>
          </a:p>
          <a:p>
            <a:pPr marL="285750" lvl="0" indent="-285750" algn="just">
              <a:lnSpc>
                <a:spcPct val="107000"/>
              </a:lnSpc>
              <a:spcAft>
                <a:spcPts val="800"/>
              </a:spcAft>
              <a:buFont typeface="Arial" panose="020B0604020202020204" pitchFamily="34" charset="0"/>
              <a:buChar char="•"/>
            </a:pPr>
            <a:r>
              <a:rPr lang="en-IN" sz="2000" dirty="0">
                <a:solidFill>
                  <a:prstClr val="black"/>
                </a:solidFill>
                <a:latin typeface="Söhne"/>
              </a:rPr>
              <a:t>For a combined approach based mutation adding IAT-based Delay works better with mutated ID.</a:t>
            </a:r>
          </a:p>
          <a:p>
            <a:pPr marL="285750" lvl="0" indent="-285750" algn="just">
              <a:lnSpc>
                <a:spcPct val="107000"/>
              </a:lnSpc>
              <a:spcAft>
                <a:spcPts val="800"/>
              </a:spcAft>
              <a:buFont typeface="Arial" panose="020B0604020202020204" pitchFamily="34" charset="0"/>
              <a:buChar char="•"/>
            </a:pPr>
            <a:r>
              <a:rPr lang="en-IN" sz="2000" dirty="0">
                <a:solidFill>
                  <a:prstClr val="black"/>
                </a:solidFill>
                <a:latin typeface="Söhne"/>
              </a:rPr>
              <a:t>Accuracy of the model may not be a good measure of performance for an NIDS.</a:t>
            </a:r>
          </a:p>
          <a:p>
            <a:pPr marL="285750" lvl="0" indent="-285750" algn="just">
              <a:lnSpc>
                <a:spcPct val="107000"/>
              </a:lnSpc>
              <a:spcAft>
                <a:spcPts val="800"/>
              </a:spcAft>
              <a:buFont typeface="Arial" panose="020B0604020202020204" pitchFamily="34" charset="0"/>
              <a:buChar char="•"/>
            </a:pPr>
            <a:r>
              <a:rPr lang="en-IN" sz="2000" dirty="0">
                <a:solidFill>
                  <a:prstClr val="black"/>
                </a:solidFill>
                <a:latin typeface="Söhne"/>
              </a:rPr>
              <a:t>Goal of the attacker was to classify the attack packet into benign, but it also classify one attack type into another. </a:t>
            </a:r>
          </a:p>
          <a:p>
            <a:pPr marL="285750" lvl="0" indent="-285750" algn="just">
              <a:lnSpc>
                <a:spcPct val="107000"/>
              </a:lnSpc>
              <a:spcAft>
                <a:spcPts val="800"/>
              </a:spcAft>
              <a:buFont typeface="Arial" panose="020B0604020202020204" pitchFamily="34" charset="0"/>
              <a:buChar char="•"/>
            </a:pPr>
            <a:r>
              <a:rPr lang="en-IN" sz="2000" dirty="0">
                <a:solidFill>
                  <a:prstClr val="black"/>
                </a:solidFill>
                <a:latin typeface="Söhne"/>
              </a:rPr>
              <a:t>In case of DDoS or Impersonation of multiple IDs, the model may perform differently. </a:t>
            </a:r>
          </a:p>
          <a:p>
            <a:pPr marL="285750" lvl="0" indent="-285750" algn="just">
              <a:lnSpc>
                <a:spcPct val="107000"/>
              </a:lnSpc>
              <a:spcAft>
                <a:spcPts val="800"/>
              </a:spcAft>
              <a:buFont typeface="Arial" panose="020B0604020202020204" pitchFamily="34" charset="0"/>
              <a:buChar char="•"/>
            </a:pPr>
            <a:endParaRPr lang="en-IN" sz="2000" dirty="0">
              <a:solidFill>
                <a:prstClr val="black"/>
              </a:solidFill>
              <a:latin typeface="Söhne"/>
            </a:endParaRPr>
          </a:p>
          <a:p>
            <a:pPr marL="285750" indent="-285750" algn="just">
              <a:buFont typeface="Arial" panose="020B0604020202020204" pitchFamily="34" charset="0"/>
              <a:buChar char="•"/>
            </a:pPr>
            <a:endParaRPr lang="en-IN" sz="2000" dirty="0">
              <a:latin typeface="+mj-lt"/>
            </a:endParaRPr>
          </a:p>
        </p:txBody>
      </p:sp>
      <p:pic>
        <p:nvPicPr>
          <p:cNvPr id="1026" name="Picture 2" descr="Clipart Science Conclusion, HD Png Download - kindpng">
            <a:extLst>
              <a:ext uri="{FF2B5EF4-FFF2-40B4-BE49-F238E27FC236}">
                <a16:creationId xmlns:a16="http://schemas.microsoft.com/office/drawing/2014/main" id="{E090168F-D782-9443-C1C7-9AD29917A5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680904" cy="169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9080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6D59EA2-F752-9A8F-15AF-6572C12CAD2B}"/>
              </a:ext>
            </a:extLst>
          </p:cNvPr>
          <p:cNvSpPr>
            <a:spLocks noGrp="1"/>
          </p:cNvSpPr>
          <p:nvPr>
            <p:ph type="title"/>
          </p:nvPr>
        </p:nvSpPr>
        <p:spPr>
          <a:xfrm>
            <a:off x="795057" y="416052"/>
            <a:ext cx="10168128" cy="1179576"/>
          </a:xfrm>
        </p:spPr>
        <p:txBody>
          <a:bodyPr>
            <a:normAutofit/>
          </a:bodyPr>
          <a:lstStyle/>
          <a:p>
            <a:pPr algn="ctr"/>
            <a:r>
              <a:rPr lang="en-US" sz="4000" dirty="0"/>
              <a:t>Questions to Ponder!</a:t>
            </a:r>
            <a:endParaRPr lang="en-IN" sz="4000" dirty="0"/>
          </a:p>
        </p:txBody>
      </p:sp>
      <p:sp>
        <p:nvSpPr>
          <p:cNvPr id="20"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Content Placeholder 3">
            <a:extLst>
              <a:ext uri="{FF2B5EF4-FFF2-40B4-BE49-F238E27FC236}">
                <a16:creationId xmlns:a16="http://schemas.microsoft.com/office/drawing/2014/main" id="{C6E57459-C7FB-42AC-8A10-FE36D2EA4341}"/>
              </a:ext>
            </a:extLst>
          </p:cNvPr>
          <p:cNvGraphicFramePr>
            <a:graphicFrameLocks noGrp="1"/>
          </p:cNvGraphicFramePr>
          <p:nvPr>
            <p:ph idx="1"/>
            <p:extLst>
              <p:ext uri="{D42A27DB-BD31-4B8C-83A1-F6EECF244321}">
                <p14:modId xmlns:p14="http://schemas.microsoft.com/office/powerpoint/2010/main" val="2805193145"/>
              </p:ext>
            </p:extLst>
          </p:nvPr>
        </p:nvGraphicFramePr>
        <p:xfrm>
          <a:off x="1115568" y="2481943"/>
          <a:ext cx="10168128" cy="3695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20587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AE84B-EBE8-4D09-71DA-100BC6329DF7}"/>
              </a:ext>
            </a:extLst>
          </p:cNvPr>
          <p:cNvSpPr>
            <a:spLocks noGrp="1"/>
          </p:cNvSpPr>
          <p:nvPr>
            <p:ph type="title"/>
          </p:nvPr>
        </p:nvSpPr>
        <p:spPr/>
        <p:txBody>
          <a:bodyPr/>
          <a:lstStyle/>
          <a:p>
            <a:pPr algn="ctr"/>
            <a:r>
              <a:rPr lang="en-US" dirty="0"/>
              <a:t>Planned Evaluation</a:t>
            </a:r>
            <a:endParaRPr lang="en-IN" dirty="0"/>
          </a:p>
        </p:txBody>
      </p:sp>
      <p:sp>
        <p:nvSpPr>
          <p:cNvPr id="3" name="Content Placeholder 2">
            <a:extLst>
              <a:ext uri="{FF2B5EF4-FFF2-40B4-BE49-F238E27FC236}">
                <a16:creationId xmlns:a16="http://schemas.microsoft.com/office/drawing/2014/main" id="{85527055-20D5-799F-5AC6-D5F112D3F495}"/>
              </a:ext>
            </a:extLst>
          </p:cNvPr>
          <p:cNvSpPr>
            <a:spLocks noGrp="1"/>
          </p:cNvSpPr>
          <p:nvPr>
            <p:ph idx="1"/>
          </p:nvPr>
        </p:nvSpPr>
        <p:spPr>
          <a:xfrm>
            <a:off x="838200" y="1825625"/>
            <a:ext cx="10515600" cy="2152486"/>
          </a:xfrm>
        </p:spPr>
        <p:txBody>
          <a:bodyPr>
            <a:normAutofit/>
          </a:bodyPr>
          <a:lstStyle/>
          <a:p>
            <a:pPr marL="342900" lvl="0" indent="-342900">
              <a:lnSpc>
                <a:spcPct val="107000"/>
              </a:lnSpc>
              <a:buFont typeface="+mj-lt"/>
              <a:buAutoNum type="arabicPeriod"/>
            </a:pPr>
            <a:r>
              <a:rPr lang="en-IN" sz="1800" dirty="0">
                <a:latin typeface="Söhne"/>
              </a:rPr>
              <a:t>Use of Anomaly detector than a classification model because in real systems the attacks are assumed to be unknown and could not be used to train the model beforehand.</a:t>
            </a:r>
          </a:p>
          <a:p>
            <a:pPr marL="342900" lvl="0" indent="-342900">
              <a:lnSpc>
                <a:spcPct val="107000"/>
              </a:lnSpc>
              <a:spcAft>
                <a:spcPts val="800"/>
              </a:spcAft>
              <a:buFont typeface="+mj-lt"/>
              <a:buAutoNum type="arabicPeriod"/>
            </a:pPr>
            <a:r>
              <a:rPr lang="en-IN" sz="1800" dirty="0">
                <a:latin typeface="Söhne"/>
              </a:rPr>
              <a:t>Delay strategy apart from Random Delay</a:t>
            </a:r>
          </a:p>
          <a:p>
            <a:pPr marL="342900" lvl="0" indent="-342900">
              <a:lnSpc>
                <a:spcPct val="107000"/>
              </a:lnSpc>
              <a:spcAft>
                <a:spcPts val="800"/>
              </a:spcAft>
              <a:buFont typeface="+mj-lt"/>
              <a:buAutoNum type="arabicPeriod"/>
            </a:pPr>
            <a:r>
              <a:rPr lang="en-IN" sz="1800" dirty="0">
                <a:latin typeface="Söhne"/>
              </a:rPr>
              <a:t>Plotting timestamp distribution of each attack traffic, projecting it to the distribution of  normal traffic.</a:t>
            </a:r>
          </a:p>
          <a:p>
            <a:pPr marL="0" lvl="0" indent="0">
              <a:lnSpc>
                <a:spcPct val="107000"/>
              </a:lnSpc>
              <a:spcAft>
                <a:spcPts val="800"/>
              </a:spcAft>
              <a:buNone/>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9" name="Picture 8" descr="Chart, line chart&#10;&#10;Description automatically generated">
            <a:extLst>
              <a:ext uri="{FF2B5EF4-FFF2-40B4-BE49-F238E27FC236}">
                <a16:creationId xmlns:a16="http://schemas.microsoft.com/office/drawing/2014/main" id="{87D3B02C-62F9-323F-E0B2-1F1B9B310C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5326" y="4113048"/>
            <a:ext cx="2614696" cy="2043272"/>
          </a:xfrm>
          <a:prstGeom prst="rect">
            <a:avLst/>
          </a:prstGeom>
        </p:spPr>
      </p:pic>
      <p:pic>
        <p:nvPicPr>
          <p:cNvPr id="11" name="Picture 10" descr="Chart, line chart&#10;&#10;Description automatically generated">
            <a:extLst>
              <a:ext uri="{FF2B5EF4-FFF2-40B4-BE49-F238E27FC236}">
                <a16:creationId xmlns:a16="http://schemas.microsoft.com/office/drawing/2014/main" id="{8B747B52-5F05-D41D-7BC3-99EEAC8519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0895" y="4087325"/>
            <a:ext cx="2685544" cy="2043272"/>
          </a:xfrm>
          <a:prstGeom prst="rect">
            <a:avLst/>
          </a:prstGeom>
        </p:spPr>
      </p:pic>
      <p:pic>
        <p:nvPicPr>
          <p:cNvPr id="13" name="Picture 12" descr="Chart, line chart&#10;&#10;Description automatically generated">
            <a:extLst>
              <a:ext uri="{FF2B5EF4-FFF2-40B4-BE49-F238E27FC236}">
                <a16:creationId xmlns:a16="http://schemas.microsoft.com/office/drawing/2014/main" id="{7F876F35-7A2C-0379-B74F-92700F8A17BF}"/>
              </a:ext>
            </a:extLst>
          </p:cNvPr>
          <p:cNvPicPr>
            <a:picLocks noChangeAspect="1"/>
          </p:cNvPicPr>
          <p:nvPr/>
        </p:nvPicPr>
        <p:blipFill rotWithShape="1">
          <a:blip r:embed="rId5">
            <a:extLst>
              <a:ext uri="{28A0092B-C50C-407E-A947-70E740481C1C}">
                <a14:useLocalDpi xmlns:a14="http://schemas.microsoft.com/office/drawing/2010/main" val="0"/>
              </a:ext>
            </a:extLst>
          </a:blip>
          <a:srcRect l="1010"/>
          <a:stretch/>
        </p:blipFill>
        <p:spPr>
          <a:xfrm>
            <a:off x="293523" y="3978111"/>
            <a:ext cx="2850931" cy="2152486"/>
          </a:xfrm>
          <a:prstGeom prst="rect">
            <a:avLst/>
          </a:prstGeom>
        </p:spPr>
      </p:pic>
      <p:pic>
        <p:nvPicPr>
          <p:cNvPr id="15" name="Picture 14" descr="Chart, scatter chart&#10;&#10;Description automatically generated">
            <a:extLst>
              <a:ext uri="{FF2B5EF4-FFF2-40B4-BE49-F238E27FC236}">
                <a16:creationId xmlns:a16="http://schemas.microsoft.com/office/drawing/2014/main" id="{6BC1A49D-6EA9-797E-3351-D46A709073AE}"/>
              </a:ext>
            </a:extLst>
          </p:cNvPr>
          <p:cNvPicPr>
            <a:picLocks noChangeAspect="1"/>
          </p:cNvPicPr>
          <p:nvPr/>
        </p:nvPicPr>
        <p:blipFill rotWithShape="1">
          <a:blip r:embed="rId6">
            <a:extLst>
              <a:ext uri="{28A0092B-C50C-407E-A947-70E740481C1C}">
                <a14:useLocalDpi xmlns:a14="http://schemas.microsoft.com/office/drawing/2010/main" val="0"/>
              </a:ext>
            </a:extLst>
          </a:blip>
          <a:srcRect l="1706"/>
          <a:stretch/>
        </p:blipFill>
        <p:spPr>
          <a:xfrm>
            <a:off x="9252155" y="4087325"/>
            <a:ext cx="2646322" cy="2043272"/>
          </a:xfrm>
          <a:prstGeom prst="rect">
            <a:avLst/>
          </a:prstGeom>
        </p:spPr>
      </p:pic>
      <p:sp>
        <p:nvSpPr>
          <p:cNvPr id="16" name="TextBox 15">
            <a:extLst>
              <a:ext uri="{FF2B5EF4-FFF2-40B4-BE49-F238E27FC236}">
                <a16:creationId xmlns:a16="http://schemas.microsoft.com/office/drawing/2014/main" id="{2A1FC48F-B945-0ECE-4773-44B87BA69649}"/>
              </a:ext>
            </a:extLst>
          </p:cNvPr>
          <p:cNvSpPr txBox="1"/>
          <p:nvPr/>
        </p:nvSpPr>
        <p:spPr>
          <a:xfrm>
            <a:off x="2650337" y="6291257"/>
            <a:ext cx="7673534" cy="369332"/>
          </a:xfrm>
          <a:prstGeom prst="rect">
            <a:avLst/>
          </a:prstGeom>
          <a:noFill/>
        </p:spPr>
        <p:txBody>
          <a:bodyPr wrap="square">
            <a:spAutoFit/>
          </a:bodyPr>
          <a:lstStyle/>
          <a:p>
            <a:r>
              <a:rPr lang="en-US" sz="1800" b="0" i="0" dirty="0">
                <a:effectLst/>
                <a:latin typeface="Söhne"/>
              </a:rPr>
              <a:t>Timestamp Distribution of a) Normal b) DoS c) Impersonation d) Replay traffic</a:t>
            </a:r>
            <a:endParaRPr lang="en-IN" dirty="0"/>
          </a:p>
        </p:txBody>
      </p:sp>
    </p:spTree>
    <p:extLst>
      <p:ext uri="{BB962C8B-B14F-4D97-AF65-F5344CB8AC3E}">
        <p14:creationId xmlns:p14="http://schemas.microsoft.com/office/powerpoint/2010/main" val="1745871020"/>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D3E8B-B2FD-0C81-8411-512818A3EA8E}"/>
              </a:ext>
            </a:extLst>
          </p:cNvPr>
          <p:cNvSpPr>
            <a:spLocks noGrp="1"/>
          </p:cNvSpPr>
          <p:nvPr>
            <p:ph type="title"/>
          </p:nvPr>
        </p:nvSpPr>
        <p:spPr>
          <a:xfrm>
            <a:off x="838200" y="761052"/>
            <a:ext cx="10515600" cy="558702"/>
          </a:xfrm>
        </p:spPr>
        <p:txBody>
          <a:bodyPr>
            <a:normAutofit fontScale="90000"/>
          </a:bodyPr>
          <a:lstStyle/>
          <a:p>
            <a:pPr algn="ctr"/>
            <a:r>
              <a:rPr lang="en-IN" kern="100">
                <a:latin typeface="Calibri" panose="020F0502020204030204" pitchFamily="34" charset="0"/>
                <a:cs typeface="Times New Roman" panose="02020603050405020304" pitchFamily="18" charset="0"/>
              </a:rPr>
              <a:t>References </a:t>
            </a:r>
            <a:br>
              <a:rPr lang="en-IN" kern="100">
                <a:latin typeface="Calibri" panose="020F0502020204030204" pitchFamily="34" charset="0"/>
                <a:cs typeface="Times New Roman" panose="02020603050405020304" pitchFamily="18" charset="0"/>
              </a:rPr>
            </a:br>
            <a:endParaRPr lang="en-IN" kern="100" dirty="0">
              <a:latin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813978A-2A94-FBFC-57EE-E18F39580766}"/>
              </a:ext>
            </a:extLst>
          </p:cNvPr>
          <p:cNvSpPr>
            <a:spLocks noGrp="1"/>
          </p:cNvSpPr>
          <p:nvPr>
            <p:ph idx="1"/>
          </p:nvPr>
        </p:nvSpPr>
        <p:spPr/>
        <p:txBody>
          <a:bodyPr>
            <a:normAutofit fontScale="70000" lnSpcReduction="20000"/>
          </a:bodyPr>
          <a:lstStyle/>
          <a:p>
            <a:pPr marL="0" indent="0">
              <a:lnSpc>
                <a:spcPct val="107000"/>
              </a:lnSpc>
              <a:spcAft>
                <a:spcPts val="800"/>
              </a:spcAft>
              <a:buNone/>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[1] T.J. Park, C.S. Han, and S.H. Lee, "Development of the electronic control unit for the rack-actuating steer-by-wire using the hardware-in-the-loop simulation system," Mechatronics, vol. 15, no. 8, pp. 899-918, 2005.</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[2] F. Yu, D.F. Li, and D. Crolla, "Integrated vehicle dynamics control—state-of-the art review," in Proceedings of the Vehicle Power and Propulsion Conference, IEEE, 2008.</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[3] Cyber-attacks over CAN must be avoided because they pose a serious risk to the safety of drivers. To identify suspicious communications over CAN, many intrusion detection systems (IDS) have been developed [3].</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[4] C. Miller and C. </a:t>
            </a:r>
            <a:r>
              <a:rPr lang="en-IN" sz="1800" kern="100" dirty="0" err="1">
                <a:effectLst/>
                <a:latin typeface="Times New Roman" panose="02020603050405020304" pitchFamily="18" charset="0"/>
                <a:ea typeface="Calibri" panose="020F0502020204030204" pitchFamily="34" charset="0"/>
                <a:cs typeface="Times New Roman" panose="02020603050405020304" pitchFamily="18" charset="0"/>
              </a:rPr>
              <a:t>Valasek</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"Remote exploitation of an unaltered passenger vehicle."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[5] R. Kemmerer and G. Vigna, "Intrusion detection: a brief history and overview," Computer, vol. 35, no. 4, pp. 27-30, 2002.</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[6] O. </a:t>
            </a:r>
            <a:r>
              <a:rPr lang="en-IN" sz="1800" kern="100" dirty="0" err="1">
                <a:effectLst/>
                <a:latin typeface="Times New Roman" panose="02020603050405020304" pitchFamily="18" charset="0"/>
                <a:ea typeface="Calibri" panose="020F0502020204030204" pitchFamily="34" charset="0"/>
                <a:cs typeface="Times New Roman" panose="02020603050405020304" pitchFamily="18" charset="0"/>
              </a:rPr>
              <a:t>Ibitoye</a:t>
            </a:r>
            <a:r>
              <a:rPr lang="en-IN" sz="1800" kern="100" dirty="0">
                <a:latin typeface="Times New Roman" panose="02020603050405020304" pitchFamily="18" charset="0"/>
                <a:cs typeface="Times New Roman" panose="02020603050405020304" pitchFamily="18" charset="0"/>
              </a:rPr>
              <a:t>, R. Abou-Khamis, A. </a:t>
            </a:r>
            <a:r>
              <a:rPr lang="en-IN" sz="1800" kern="100" dirty="0" err="1">
                <a:latin typeface="Times New Roman" panose="02020603050405020304" pitchFamily="18" charset="0"/>
                <a:cs typeface="Times New Roman" panose="02020603050405020304" pitchFamily="18" charset="0"/>
              </a:rPr>
              <a:t>Matrawy</a:t>
            </a:r>
            <a:r>
              <a:rPr lang="en-IN" sz="1800" kern="100" dirty="0">
                <a:latin typeface="Times New Roman" panose="02020603050405020304" pitchFamily="18" charset="0"/>
                <a:cs typeface="Times New Roman" panose="02020603050405020304" pitchFamily="18" charset="0"/>
              </a:rPr>
              <a:t>, and M.O. Shafiq, "The threat of adversarial attacks on machine learning in network security-a survey," </a:t>
            </a:r>
            <a:r>
              <a:rPr lang="en-IN" sz="1800" kern="100" dirty="0" err="1">
                <a:latin typeface="Times New Roman" panose="02020603050405020304" pitchFamily="18" charset="0"/>
                <a:cs typeface="Times New Roman" panose="02020603050405020304" pitchFamily="18" charset="0"/>
              </a:rPr>
              <a:t>arXiv</a:t>
            </a:r>
            <a:r>
              <a:rPr lang="en-IN" sz="1800" kern="100" dirty="0">
                <a:latin typeface="Times New Roman" panose="02020603050405020304" pitchFamily="18" charset="0"/>
                <a:cs typeface="Times New Roman" panose="02020603050405020304" pitchFamily="18" charset="0"/>
              </a:rPr>
              <a:t> preprint arXiv:1911.02621, 2019.</a:t>
            </a:r>
          </a:p>
          <a:p>
            <a:pPr marL="0" indent="0">
              <a:lnSpc>
                <a:spcPct val="107000"/>
              </a:lnSpc>
              <a:spcAft>
                <a:spcPts val="800"/>
              </a:spcAft>
              <a:buNone/>
            </a:pPr>
            <a:r>
              <a:rPr lang="en-IN" sz="1800" kern="100" dirty="0">
                <a:latin typeface="Times New Roman" panose="02020603050405020304" pitchFamily="18" charset="0"/>
                <a:cs typeface="Times New Roman" panose="02020603050405020304" pitchFamily="18" charset="0"/>
              </a:rPr>
              <a:t>[7] A. </a:t>
            </a:r>
            <a:r>
              <a:rPr lang="en-IN" sz="1800" kern="100" dirty="0" err="1">
                <a:latin typeface="Times New Roman" panose="02020603050405020304" pitchFamily="18" charset="0"/>
                <a:cs typeface="Times New Roman" panose="02020603050405020304" pitchFamily="18" charset="0"/>
              </a:rPr>
              <a:t>Kurakin</a:t>
            </a:r>
            <a:r>
              <a:rPr lang="en-IN" sz="1800" kern="100" dirty="0">
                <a:latin typeface="Times New Roman" panose="02020603050405020304" pitchFamily="18" charset="0"/>
                <a:cs typeface="Times New Roman" panose="02020603050405020304" pitchFamily="18" charset="0"/>
              </a:rPr>
              <a:t>, I. Goodfellow, and S. </a:t>
            </a:r>
            <a:r>
              <a:rPr lang="en-IN" sz="1800" kern="100" dirty="0" err="1">
                <a:latin typeface="Times New Roman" panose="02020603050405020304" pitchFamily="18" charset="0"/>
                <a:cs typeface="Times New Roman" panose="02020603050405020304" pitchFamily="18" charset="0"/>
              </a:rPr>
              <a:t>Bengio</a:t>
            </a:r>
            <a:r>
              <a:rPr lang="en-IN" sz="1800" kern="100" dirty="0">
                <a:latin typeface="Times New Roman" panose="02020603050405020304" pitchFamily="18" charset="0"/>
                <a:cs typeface="Times New Roman" panose="02020603050405020304" pitchFamily="18" charset="0"/>
              </a:rPr>
              <a:t>, "Adversarial examples in the physical world," </a:t>
            </a:r>
            <a:r>
              <a:rPr lang="en-IN" sz="1800" kern="100" dirty="0" err="1">
                <a:latin typeface="Times New Roman" panose="02020603050405020304" pitchFamily="18" charset="0"/>
                <a:cs typeface="Times New Roman" panose="02020603050405020304" pitchFamily="18" charset="0"/>
              </a:rPr>
              <a:t>arXiv</a:t>
            </a:r>
            <a:r>
              <a:rPr lang="en-IN" sz="1800" kern="100" dirty="0">
                <a:latin typeface="Times New Roman" panose="02020603050405020304" pitchFamily="18" charset="0"/>
                <a:cs typeface="Times New Roman" panose="02020603050405020304" pitchFamily="18" charset="0"/>
              </a:rPr>
              <a:t> preprint arXiv:1607.02533, 2016.</a:t>
            </a:r>
          </a:p>
          <a:p>
            <a:pPr marL="0" indent="0">
              <a:lnSpc>
                <a:spcPct val="107000"/>
              </a:lnSpc>
              <a:spcAft>
                <a:spcPts val="800"/>
              </a:spcAft>
              <a:buNone/>
            </a:pPr>
            <a:r>
              <a:rPr lang="en-IN" sz="1800" kern="100" dirty="0">
                <a:latin typeface="Times New Roman" panose="02020603050405020304" pitchFamily="18" charset="0"/>
                <a:cs typeface="Times New Roman" panose="02020603050405020304" pitchFamily="18" charset="0"/>
              </a:rPr>
              <a:t>[8] W. Hu and Y. Tan, "Generating adversarial malware examples for black-box attacks based on </a:t>
            </a:r>
            <a:r>
              <a:rPr lang="en-IN" sz="1800" kern="100" dirty="0" err="1">
                <a:latin typeface="Times New Roman" panose="02020603050405020304" pitchFamily="18" charset="0"/>
                <a:cs typeface="Times New Roman" panose="02020603050405020304" pitchFamily="18" charset="0"/>
              </a:rPr>
              <a:t>gan</a:t>
            </a:r>
            <a:r>
              <a:rPr lang="en-IN" sz="1800" kern="100" dirty="0">
                <a:latin typeface="Times New Roman" panose="02020603050405020304" pitchFamily="18" charset="0"/>
                <a:cs typeface="Times New Roman" panose="02020603050405020304" pitchFamily="18" charset="0"/>
              </a:rPr>
              <a:t>," </a:t>
            </a:r>
            <a:r>
              <a:rPr lang="en-IN" sz="1800" kern="100" dirty="0" err="1">
                <a:latin typeface="Times New Roman" panose="02020603050405020304" pitchFamily="18" charset="0"/>
                <a:cs typeface="Times New Roman" panose="02020603050405020304" pitchFamily="18" charset="0"/>
              </a:rPr>
              <a:t>arXiv</a:t>
            </a:r>
            <a:r>
              <a:rPr lang="en-IN" sz="1800" kern="100" dirty="0">
                <a:latin typeface="Times New Roman" panose="02020603050405020304" pitchFamily="18" charset="0"/>
                <a:cs typeface="Times New Roman" panose="02020603050405020304" pitchFamily="18" charset="0"/>
              </a:rPr>
              <a:t> preprint arXiv:1702.05983, 2017.</a:t>
            </a:r>
          </a:p>
          <a:p>
            <a:pPr marL="0" indent="0">
              <a:lnSpc>
                <a:spcPct val="107000"/>
              </a:lnSpc>
              <a:spcAft>
                <a:spcPts val="800"/>
              </a:spcAft>
              <a:buNone/>
            </a:pPr>
            <a:r>
              <a:rPr lang="en-IN" sz="1800" kern="100" dirty="0">
                <a:latin typeface="Times New Roman" panose="02020603050405020304" pitchFamily="18" charset="0"/>
                <a:cs typeface="Times New Roman" panose="02020603050405020304" pitchFamily="18" charset="0"/>
              </a:rPr>
              <a:t>[9] </a:t>
            </a:r>
            <a:r>
              <a:rPr lang="en-US" sz="1800" kern="100" dirty="0">
                <a:latin typeface="Times New Roman" panose="02020603050405020304" pitchFamily="18" charset="0"/>
                <a:cs typeface="Times New Roman" panose="02020603050405020304" pitchFamily="18" charset="0"/>
              </a:rPr>
              <a:t>Khatri, N., Shrestha, R., &amp; Nam, S. Y. (2021). Security issues with in-vehicle networks, and enhanced countermeasures based on blockchain. Electronics, 10(8), 893.</a:t>
            </a:r>
            <a:endParaRPr lang="en-IN" sz="1800" kern="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1286732"/>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45">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F23A396-0EB8-0C3B-831D-2B1F3EEF2E08}"/>
              </a:ext>
            </a:extLst>
          </p:cNvPr>
          <p:cNvSpPr txBox="1"/>
          <p:nvPr/>
        </p:nvSpPr>
        <p:spPr>
          <a:xfrm>
            <a:off x="838199" y="1093788"/>
            <a:ext cx="10506455" cy="296720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8000" b="0" i="0" kern="1200">
                <a:solidFill>
                  <a:schemeClr val="tx1"/>
                </a:solidFill>
                <a:effectLst/>
                <a:latin typeface="+mj-lt"/>
                <a:ea typeface="+mj-ea"/>
                <a:cs typeface="+mj-cs"/>
              </a:rPr>
              <a:t>Thank You.</a:t>
            </a:r>
            <a:endParaRPr lang="en-US" sz="8000" kern="1200" dirty="0">
              <a:solidFill>
                <a:schemeClr val="tx1"/>
              </a:solidFill>
              <a:latin typeface="+mj-lt"/>
              <a:ea typeface="+mj-ea"/>
              <a:cs typeface="+mj-cs"/>
            </a:endParaRPr>
          </a:p>
        </p:txBody>
      </p:sp>
      <p:sp>
        <p:nvSpPr>
          <p:cNvPr id="53" name="Rectangle 47">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4" name="Rectangle 49">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892266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D189C9-FE37-B859-690B-38B61F49AA1F}"/>
              </a:ext>
            </a:extLst>
          </p:cNvPr>
          <p:cNvSpPr>
            <a:spLocks noGrp="1"/>
          </p:cNvSpPr>
          <p:nvPr>
            <p:ph type="title"/>
          </p:nvPr>
        </p:nvSpPr>
        <p:spPr>
          <a:xfrm>
            <a:off x="630936" y="640080"/>
            <a:ext cx="4818888" cy="1481328"/>
          </a:xfrm>
        </p:spPr>
        <p:txBody>
          <a:bodyPr anchor="b">
            <a:normAutofit/>
          </a:bodyPr>
          <a:lstStyle/>
          <a:p>
            <a:r>
              <a:rPr lang="en-IN" sz="5400" kern="100" dirty="0">
                <a:effectLst/>
                <a:latin typeface="Calibri" panose="020F0502020204030204" pitchFamily="34" charset="0"/>
                <a:ea typeface="Calibri" panose="020F0502020204030204" pitchFamily="34" charset="0"/>
                <a:cs typeface="Times New Roman" panose="02020603050405020304" pitchFamily="18" charset="0"/>
              </a:rPr>
              <a:t>Introduction</a:t>
            </a:r>
            <a:endParaRPr lang="en-IN" sz="5400" dirty="0"/>
          </a:p>
        </p:txBody>
      </p:sp>
      <p:sp>
        <p:nvSpPr>
          <p:cNvPr id="1035"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8668D9A-01C9-6E12-B429-D93241361FDA}"/>
              </a:ext>
            </a:extLst>
          </p:cNvPr>
          <p:cNvSpPr>
            <a:spLocks noGrp="1"/>
          </p:cNvSpPr>
          <p:nvPr>
            <p:ph idx="1"/>
          </p:nvPr>
        </p:nvSpPr>
        <p:spPr>
          <a:xfrm>
            <a:off x="508547" y="2488500"/>
            <a:ext cx="6581214" cy="3614010"/>
          </a:xfrm>
        </p:spPr>
        <p:txBody>
          <a:bodyPr anchor="t">
            <a:normAutofit/>
          </a:bodyPr>
          <a:lstStyle/>
          <a:p>
            <a:pPr marL="0" indent="0">
              <a:buNone/>
            </a:pPr>
            <a:endParaRPr lang="en-US" sz="2000" dirty="0"/>
          </a:p>
          <a:p>
            <a:pPr>
              <a:buFont typeface="Arial" panose="020B0604020202020204" pitchFamily="34" charset="0"/>
              <a:buChar char="•"/>
            </a:pPr>
            <a:r>
              <a:rPr lang="en-US" sz="2000" b="0" i="0" dirty="0">
                <a:effectLst/>
                <a:latin typeface="Söhne"/>
              </a:rPr>
              <a:t>ECUs communicate with each other through CAN bus</a:t>
            </a:r>
          </a:p>
          <a:p>
            <a:r>
              <a:rPr lang="en-US" sz="2000" dirty="0">
                <a:latin typeface="Söhne"/>
              </a:rPr>
              <a:t>de facto standard for in-vehicle networks </a:t>
            </a:r>
            <a:endParaRPr lang="en-US" sz="2000" b="0" i="0" dirty="0">
              <a:effectLst/>
              <a:latin typeface="Söhne"/>
            </a:endParaRPr>
          </a:p>
          <a:p>
            <a:pPr>
              <a:buFont typeface="Arial" panose="020B0604020202020204" pitchFamily="34" charset="0"/>
              <a:buChar char="•"/>
            </a:pPr>
            <a:r>
              <a:rPr lang="en-US" sz="2000" dirty="0">
                <a:latin typeface="Söhne"/>
              </a:rPr>
              <a:t>Message-based broadcast protocol </a:t>
            </a:r>
          </a:p>
          <a:p>
            <a:pPr>
              <a:buFont typeface="Arial" panose="020B0604020202020204" pitchFamily="34" charset="0"/>
              <a:buChar char="•"/>
            </a:pPr>
            <a:r>
              <a:rPr lang="en-US" sz="2000" b="0" i="0" dirty="0">
                <a:effectLst/>
                <a:latin typeface="Söhne"/>
              </a:rPr>
              <a:t>Attack vectors - OBD-II port and wireless channel</a:t>
            </a:r>
          </a:p>
          <a:p>
            <a:pPr>
              <a:buFont typeface="Arial" panose="020B0604020202020204" pitchFamily="34" charset="0"/>
              <a:buChar char="•"/>
            </a:pPr>
            <a:r>
              <a:rPr lang="en-US" sz="2000" b="0" i="0" dirty="0">
                <a:effectLst/>
                <a:latin typeface="Söhne"/>
              </a:rPr>
              <a:t>Need for Intrusion detection systems (IDS)</a:t>
            </a:r>
          </a:p>
        </p:txBody>
      </p:sp>
      <p:pic>
        <p:nvPicPr>
          <p:cNvPr id="1028" name="Picture 4" descr="Electronics | Free Full-Text | Security Issues with In-Vehicle Networks,  and Enhanced Countermeasures Based on Blockchain">
            <a:extLst>
              <a:ext uri="{FF2B5EF4-FFF2-40B4-BE49-F238E27FC236}">
                <a16:creationId xmlns:a16="http://schemas.microsoft.com/office/drawing/2014/main" id="{E8126C9E-3D09-8B33-0A81-371CC73AD9A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53885" y="897176"/>
            <a:ext cx="4851747" cy="53024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AEF001A-4D9D-DC9B-873B-83930AC402E4}"/>
              </a:ext>
            </a:extLst>
          </p:cNvPr>
          <p:cNvSpPr txBox="1"/>
          <p:nvPr/>
        </p:nvSpPr>
        <p:spPr>
          <a:xfrm>
            <a:off x="7641695" y="6102510"/>
            <a:ext cx="3309152" cy="369332"/>
          </a:xfrm>
          <a:prstGeom prst="rect">
            <a:avLst/>
          </a:prstGeom>
          <a:noFill/>
        </p:spPr>
        <p:txBody>
          <a:bodyPr wrap="square">
            <a:spAutoFit/>
          </a:bodyPr>
          <a:lstStyle/>
          <a:p>
            <a:r>
              <a:rPr lang="en-US" sz="1800" b="0" i="0" dirty="0">
                <a:effectLst/>
                <a:latin typeface="Söhne"/>
              </a:rPr>
              <a:t>Fig. 1 CAN bus syste</a:t>
            </a:r>
            <a:r>
              <a:rPr lang="en-US" dirty="0">
                <a:latin typeface="Söhne"/>
              </a:rPr>
              <a:t>m [2]</a:t>
            </a:r>
            <a:endParaRPr lang="en-IN" dirty="0"/>
          </a:p>
        </p:txBody>
      </p:sp>
    </p:spTree>
    <p:extLst>
      <p:ext uri="{BB962C8B-B14F-4D97-AF65-F5344CB8AC3E}">
        <p14:creationId xmlns:p14="http://schemas.microsoft.com/office/powerpoint/2010/main" val="10156258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84DF55BE-B4AB-4BA1-BDE1-E9F7FB3F11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7871AF-C2A6-85B5-1881-AD45EA6BED88}"/>
              </a:ext>
            </a:extLst>
          </p:cNvPr>
          <p:cNvSpPr>
            <a:spLocks noGrp="1"/>
          </p:cNvSpPr>
          <p:nvPr>
            <p:ph type="title"/>
          </p:nvPr>
        </p:nvSpPr>
        <p:spPr>
          <a:xfrm>
            <a:off x="1218094" y="196475"/>
            <a:ext cx="9699804" cy="788574"/>
          </a:xfrm>
        </p:spPr>
        <p:txBody>
          <a:bodyPr>
            <a:normAutofit/>
          </a:bodyPr>
          <a:lstStyle/>
          <a:p>
            <a:pPr algn="ctr"/>
            <a:r>
              <a:rPr lang="en-US" dirty="0"/>
              <a:t>Security Issues in CAN</a:t>
            </a:r>
            <a:endParaRPr lang="en-IN" dirty="0"/>
          </a:p>
        </p:txBody>
      </p:sp>
      <p:sp>
        <p:nvSpPr>
          <p:cNvPr id="2054" name="Content Placeholder 2053">
            <a:extLst>
              <a:ext uri="{FF2B5EF4-FFF2-40B4-BE49-F238E27FC236}">
                <a16:creationId xmlns:a16="http://schemas.microsoft.com/office/drawing/2014/main" id="{7F5E4E18-6063-1F0C-20A1-1EA18C5C2566}"/>
              </a:ext>
            </a:extLst>
          </p:cNvPr>
          <p:cNvSpPr>
            <a:spLocks noGrp="1"/>
          </p:cNvSpPr>
          <p:nvPr>
            <p:ph idx="1"/>
          </p:nvPr>
        </p:nvSpPr>
        <p:spPr>
          <a:xfrm>
            <a:off x="661470" y="1698686"/>
            <a:ext cx="4091777" cy="1937365"/>
          </a:xfrm>
        </p:spPr>
        <p:txBody>
          <a:bodyPr>
            <a:normAutofit/>
          </a:bodyPr>
          <a:lstStyle/>
          <a:p>
            <a:r>
              <a:rPr lang="en-IN" sz="2000" dirty="0">
                <a:latin typeface="Söhne"/>
              </a:rPr>
              <a:t>ID-Based Arbitration Mechanisms</a:t>
            </a:r>
          </a:p>
          <a:p>
            <a:r>
              <a:rPr lang="en-IN" sz="2000" dirty="0">
                <a:latin typeface="Söhne"/>
              </a:rPr>
              <a:t>Lack of Confidentiality</a:t>
            </a:r>
          </a:p>
          <a:p>
            <a:r>
              <a:rPr lang="en-IN" sz="2000" dirty="0">
                <a:latin typeface="Söhne"/>
              </a:rPr>
              <a:t>Lack of Authenticated Messages</a:t>
            </a:r>
          </a:p>
          <a:p>
            <a:r>
              <a:rPr lang="en-US" sz="2000" dirty="0">
                <a:latin typeface="Söhne"/>
              </a:rPr>
              <a:t>Attacks on CAN bus – DoS, Fuzzing, Impersonation and Replay</a:t>
            </a:r>
          </a:p>
          <a:p>
            <a:pPr marL="0" indent="0">
              <a:buNone/>
            </a:pPr>
            <a:endParaRPr lang="en-US" sz="1100" dirty="0"/>
          </a:p>
        </p:txBody>
      </p:sp>
      <p:pic>
        <p:nvPicPr>
          <p:cNvPr id="3074" name="Picture 2" descr="Electronics 10 00893 g005">
            <a:extLst>
              <a:ext uri="{FF2B5EF4-FFF2-40B4-BE49-F238E27FC236}">
                <a16:creationId xmlns:a16="http://schemas.microsoft.com/office/drawing/2014/main" id="{B331E907-9808-1EB9-ED45-275774F12D6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6508" y="4206875"/>
            <a:ext cx="5531382" cy="168707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Electronics 10 00893 g006">
            <a:extLst>
              <a:ext uri="{FF2B5EF4-FFF2-40B4-BE49-F238E27FC236}">
                <a16:creationId xmlns:a16="http://schemas.microsoft.com/office/drawing/2014/main" id="{D770DC52-0DE9-EE89-B15B-6DB0B4E2A0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4718" y="1440105"/>
            <a:ext cx="3199315" cy="230812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Electronics 10 00893 g007">
            <a:extLst>
              <a:ext uri="{FF2B5EF4-FFF2-40B4-BE49-F238E27FC236}">
                <a16:creationId xmlns:a16="http://schemas.microsoft.com/office/drawing/2014/main" id="{BCB8FE5E-798D-15E7-A07A-5532D14DEC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42272" y="1440105"/>
            <a:ext cx="2918440" cy="211715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Electronics 10 00893 g008">
            <a:extLst>
              <a:ext uri="{FF2B5EF4-FFF2-40B4-BE49-F238E27FC236}">
                <a16:creationId xmlns:a16="http://schemas.microsoft.com/office/drawing/2014/main" id="{2F55D2B4-C66B-1E95-0F9C-7B0BCDF397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3305" y="3871478"/>
            <a:ext cx="3584593" cy="225177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AE8ADCB-55B3-9253-A35D-5CB8E8720DB1}"/>
              </a:ext>
            </a:extLst>
          </p:cNvPr>
          <p:cNvSpPr txBox="1"/>
          <p:nvPr/>
        </p:nvSpPr>
        <p:spPr>
          <a:xfrm>
            <a:off x="7608745" y="6245463"/>
            <a:ext cx="3891955" cy="369332"/>
          </a:xfrm>
          <a:prstGeom prst="rect">
            <a:avLst/>
          </a:prstGeom>
          <a:noFill/>
        </p:spPr>
        <p:txBody>
          <a:bodyPr wrap="square">
            <a:spAutoFit/>
          </a:bodyPr>
          <a:lstStyle/>
          <a:p>
            <a:r>
              <a:rPr lang="en-US" sz="1800" b="0" i="0" dirty="0">
                <a:effectLst/>
                <a:latin typeface="Söhne"/>
              </a:rPr>
              <a:t>Fig. 3  a)DoS b) Fuzzing c) Spoofing [9]</a:t>
            </a:r>
            <a:endParaRPr lang="en-IN" dirty="0"/>
          </a:p>
        </p:txBody>
      </p:sp>
      <p:sp>
        <p:nvSpPr>
          <p:cNvPr id="6" name="TextBox 5">
            <a:extLst>
              <a:ext uri="{FF2B5EF4-FFF2-40B4-BE49-F238E27FC236}">
                <a16:creationId xmlns:a16="http://schemas.microsoft.com/office/drawing/2014/main" id="{93887670-9B4E-11CC-BC93-C30F43B1385C}"/>
              </a:ext>
            </a:extLst>
          </p:cNvPr>
          <p:cNvSpPr txBox="1"/>
          <p:nvPr/>
        </p:nvSpPr>
        <p:spPr>
          <a:xfrm>
            <a:off x="2105566" y="5938585"/>
            <a:ext cx="3309152" cy="369332"/>
          </a:xfrm>
          <a:prstGeom prst="rect">
            <a:avLst/>
          </a:prstGeom>
          <a:noFill/>
        </p:spPr>
        <p:txBody>
          <a:bodyPr wrap="square">
            <a:spAutoFit/>
          </a:bodyPr>
          <a:lstStyle/>
          <a:p>
            <a:r>
              <a:rPr lang="en-US" sz="1800" b="0" i="0" dirty="0">
                <a:effectLst/>
                <a:latin typeface="Söhne"/>
              </a:rPr>
              <a:t>Fig. 2  </a:t>
            </a:r>
            <a:r>
              <a:rPr lang="en-US" dirty="0">
                <a:latin typeface="Söhne"/>
              </a:rPr>
              <a:t>CAN a</a:t>
            </a:r>
            <a:r>
              <a:rPr lang="en-US" sz="1800" b="0" i="0" dirty="0">
                <a:effectLst/>
                <a:latin typeface="Söhne"/>
              </a:rPr>
              <a:t>ttack types</a:t>
            </a:r>
            <a:r>
              <a:rPr lang="en-US" dirty="0">
                <a:latin typeface="Söhne"/>
              </a:rPr>
              <a:t> [9]</a:t>
            </a:r>
            <a:endParaRPr lang="en-IN" dirty="0"/>
          </a:p>
        </p:txBody>
      </p:sp>
    </p:spTree>
    <p:extLst>
      <p:ext uri="{BB962C8B-B14F-4D97-AF65-F5344CB8AC3E}">
        <p14:creationId xmlns:p14="http://schemas.microsoft.com/office/powerpoint/2010/main" val="293947601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6" name="Rectangle 2065">
            <a:extLst>
              <a:ext uri="{FF2B5EF4-FFF2-40B4-BE49-F238E27FC236}">
                <a16:creationId xmlns:a16="http://schemas.microsoft.com/office/drawing/2014/main" id="{22587ECF-85E9-4393-9D87-8EB6F3F6C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7871AF-C2A6-85B5-1881-AD45EA6BED88}"/>
              </a:ext>
            </a:extLst>
          </p:cNvPr>
          <p:cNvSpPr>
            <a:spLocks noGrp="1"/>
          </p:cNvSpPr>
          <p:nvPr>
            <p:ph type="title"/>
          </p:nvPr>
        </p:nvSpPr>
        <p:spPr>
          <a:xfrm>
            <a:off x="700142" y="278233"/>
            <a:ext cx="10527182" cy="756130"/>
          </a:xfrm>
        </p:spPr>
        <p:txBody>
          <a:bodyPr anchor="b">
            <a:normAutofit/>
          </a:bodyPr>
          <a:lstStyle/>
          <a:p>
            <a:pPr algn="ctr"/>
            <a:r>
              <a:rPr lang="en-US" dirty="0"/>
              <a:t>NIDS for CAN</a:t>
            </a:r>
            <a:endParaRPr lang="en-IN" dirty="0"/>
          </a:p>
        </p:txBody>
      </p:sp>
      <p:pic>
        <p:nvPicPr>
          <p:cNvPr id="2050" name="Picture 2" descr="In-vehicle network intrusion detection using deep convolutional neural  network - ScienceDirect">
            <a:extLst>
              <a:ext uri="{FF2B5EF4-FFF2-40B4-BE49-F238E27FC236}">
                <a16:creationId xmlns:a16="http://schemas.microsoft.com/office/drawing/2014/main" id="{0FB64DDD-F778-5220-746F-3B49719D2C5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94335" y="2320742"/>
            <a:ext cx="5214527" cy="248692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lectronics 10 00893 g010">
            <a:extLst>
              <a:ext uri="{FF2B5EF4-FFF2-40B4-BE49-F238E27FC236}">
                <a16:creationId xmlns:a16="http://schemas.microsoft.com/office/drawing/2014/main" id="{E5570109-2F30-2479-AB64-7F404AE6E6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138" y="2059528"/>
            <a:ext cx="4776681" cy="33662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514A989-EBF1-3B32-E218-7AF07C65584A}"/>
              </a:ext>
            </a:extLst>
          </p:cNvPr>
          <p:cNvSpPr txBox="1"/>
          <p:nvPr/>
        </p:nvSpPr>
        <p:spPr>
          <a:xfrm>
            <a:off x="2010266" y="5648169"/>
            <a:ext cx="2184662" cy="369332"/>
          </a:xfrm>
          <a:prstGeom prst="rect">
            <a:avLst/>
          </a:prstGeom>
          <a:noFill/>
        </p:spPr>
        <p:txBody>
          <a:bodyPr wrap="square">
            <a:spAutoFit/>
          </a:bodyPr>
          <a:lstStyle/>
          <a:p>
            <a:r>
              <a:rPr lang="en-US" sz="1800" b="0" i="0" dirty="0">
                <a:effectLst/>
                <a:latin typeface="Söhne"/>
              </a:rPr>
              <a:t>Fig. 4  IDS for CAN </a:t>
            </a:r>
            <a:r>
              <a:rPr lang="en-US" dirty="0">
                <a:latin typeface="Söhne"/>
              </a:rPr>
              <a:t>[9]</a:t>
            </a:r>
            <a:endParaRPr lang="en-IN" dirty="0"/>
          </a:p>
        </p:txBody>
      </p:sp>
      <p:sp>
        <p:nvSpPr>
          <p:cNvPr id="8" name="TextBox 7">
            <a:extLst>
              <a:ext uri="{FF2B5EF4-FFF2-40B4-BE49-F238E27FC236}">
                <a16:creationId xmlns:a16="http://schemas.microsoft.com/office/drawing/2014/main" id="{05A0839C-12A3-1EA1-C8F9-4951F5FB395A}"/>
              </a:ext>
            </a:extLst>
          </p:cNvPr>
          <p:cNvSpPr txBox="1"/>
          <p:nvPr/>
        </p:nvSpPr>
        <p:spPr>
          <a:xfrm>
            <a:off x="7451103" y="5463503"/>
            <a:ext cx="3352014" cy="369332"/>
          </a:xfrm>
          <a:prstGeom prst="rect">
            <a:avLst/>
          </a:prstGeom>
          <a:noFill/>
        </p:spPr>
        <p:txBody>
          <a:bodyPr wrap="square">
            <a:spAutoFit/>
          </a:bodyPr>
          <a:lstStyle/>
          <a:p>
            <a:r>
              <a:rPr lang="en-US" sz="1800" b="0" i="0" dirty="0">
                <a:effectLst/>
                <a:latin typeface="Söhne"/>
              </a:rPr>
              <a:t>Fig. </a:t>
            </a:r>
            <a:r>
              <a:rPr lang="en-US" dirty="0">
                <a:latin typeface="Söhne"/>
              </a:rPr>
              <a:t>5</a:t>
            </a:r>
            <a:r>
              <a:rPr lang="en-US" sz="1800" b="0" i="0" dirty="0">
                <a:effectLst/>
                <a:latin typeface="Söhne"/>
              </a:rPr>
              <a:t>  CAN Attack medium </a:t>
            </a:r>
            <a:r>
              <a:rPr lang="en-US" dirty="0">
                <a:latin typeface="Söhne"/>
              </a:rPr>
              <a:t>[2]</a:t>
            </a:r>
            <a:endParaRPr lang="en-IN" dirty="0"/>
          </a:p>
        </p:txBody>
      </p:sp>
    </p:spTree>
    <p:extLst>
      <p:ext uri="{BB962C8B-B14F-4D97-AF65-F5344CB8AC3E}">
        <p14:creationId xmlns:p14="http://schemas.microsoft.com/office/powerpoint/2010/main" val="212657026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C2CE86-834A-87AB-1F70-F5002AC3970B}"/>
              </a:ext>
            </a:extLst>
          </p:cNvPr>
          <p:cNvSpPr>
            <a:spLocks noGrp="1"/>
          </p:cNvSpPr>
          <p:nvPr>
            <p:ph type="title"/>
          </p:nvPr>
        </p:nvSpPr>
        <p:spPr>
          <a:xfrm>
            <a:off x="841248" y="404786"/>
            <a:ext cx="10509504" cy="1006772"/>
          </a:xfrm>
        </p:spPr>
        <p:txBody>
          <a:bodyPr anchor="ctr">
            <a:noAutofit/>
          </a:bodyPr>
          <a:lstStyle/>
          <a:p>
            <a:pPr algn="ctr"/>
            <a:r>
              <a:rPr lang="en-IN" dirty="0"/>
              <a:t>Related Work</a:t>
            </a:r>
            <a:br>
              <a:rPr lang="en-IN" dirty="0"/>
            </a:br>
            <a:endParaRPr lang="en-IN" dirty="0"/>
          </a:p>
        </p:txBody>
      </p:sp>
      <p:sp>
        <p:nvSpPr>
          <p:cNvPr id="20" name="Rectangle 19">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Content Placeholder 3">
            <a:extLst>
              <a:ext uri="{FF2B5EF4-FFF2-40B4-BE49-F238E27FC236}">
                <a16:creationId xmlns:a16="http://schemas.microsoft.com/office/drawing/2014/main" id="{10A9CB4F-071A-5921-10BA-51FE5E5BBD4A}"/>
              </a:ext>
            </a:extLst>
          </p:cNvPr>
          <p:cNvGraphicFramePr>
            <a:graphicFrameLocks noGrp="1"/>
          </p:cNvGraphicFramePr>
          <p:nvPr>
            <p:ph idx="1"/>
            <p:extLst>
              <p:ext uri="{D42A27DB-BD31-4B8C-83A1-F6EECF244321}">
                <p14:modId xmlns:p14="http://schemas.microsoft.com/office/powerpoint/2010/main" val="1788936210"/>
              </p:ext>
            </p:extLst>
          </p:nvPr>
        </p:nvGraphicFramePr>
        <p:xfrm>
          <a:off x="841249" y="1531282"/>
          <a:ext cx="10486020" cy="4746394"/>
        </p:xfrm>
        <a:graphic>
          <a:graphicData uri="http://schemas.openxmlformats.org/drawingml/2006/table">
            <a:tbl>
              <a:tblPr firstRow="1" firstCol="1" bandRow="1">
                <a:noFill/>
                <a:tableStyleId>{5C22544A-7EE6-4342-B048-85BDC9FD1C3A}</a:tableStyleId>
              </a:tblPr>
              <a:tblGrid>
                <a:gridCol w="1216758">
                  <a:extLst>
                    <a:ext uri="{9D8B030D-6E8A-4147-A177-3AD203B41FA5}">
                      <a16:colId xmlns:a16="http://schemas.microsoft.com/office/drawing/2014/main" val="3851104036"/>
                    </a:ext>
                  </a:extLst>
                </a:gridCol>
                <a:gridCol w="1775432">
                  <a:extLst>
                    <a:ext uri="{9D8B030D-6E8A-4147-A177-3AD203B41FA5}">
                      <a16:colId xmlns:a16="http://schemas.microsoft.com/office/drawing/2014/main" val="3275123866"/>
                    </a:ext>
                  </a:extLst>
                </a:gridCol>
                <a:gridCol w="2331901">
                  <a:extLst>
                    <a:ext uri="{9D8B030D-6E8A-4147-A177-3AD203B41FA5}">
                      <a16:colId xmlns:a16="http://schemas.microsoft.com/office/drawing/2014/main" val="3714567323"/>
                    </a:ext>
                  </a:extLst>
                </a:gridCol>
                <a:gridCol w="1976025">
                  <a:extLst>
                    <a:ext uri="{9D8B030D-6E8A-4147-A177-3AD203B41FA5}">
                      <a16:colId xmlns:a16="http://schemas.microsoft.com/office/drawing/2014/main" val="2080964667"/>
                    </a:ext>
                  </a:extLst>
                </a:gridCol>
                <a:gridCol w="1845545">
                  <a:extLst>
                    <a:ext uri="{9D8B030D-6E8A-4147-A177-3AD203B41FA5}">
                      <a16:colId xmlns:a16="http://schemas.microsoft.com/office/drawing/2014/main" val="233214796"/>
                    </a:ext>
                  </a:extLst>
                </a:gridCol>
                <a:gridCol w="1340359">
                  <a:extLst>
                    <a:ext uri="{9D8B030D-6E8A-4147-A177-3AD203B41FA5}">
                      <a16:colId xmlns:a16="http://schemas.microsoft.com/office/drawing/2014/main" val="200166586"/>
                    </a:ext>
                  </a:extLst>
                </a:gridCol>
              </a:tblGrid>
              <a:tr h="386008">
                <a:tc>
                  <a:txBody>
                    <a:bodyPr/>
                    <a:lstStyle/>
                    <a:p>
                      <a:pPr algn="ctr">
                        <a:lnSpc>
                          <a:spcPct val="107000"/>
                        </a:lnSpc>
                        <a:spcAft>
                          <a:spcPts val="800"/>
                        </a:spcAft>
                        <a:tabLst>
                          <a:tab pos="1620520" algn="l"/>
                        </a:tabLst>
                      </a:pPr>
                      <a:r>
                        <a:rPr lang="en-IN" sz="1600" b="1" kern="0" cap="none" spc="0" dirty="0">
                          <a:solidFill>
                            <a:schemeClr val="tx1"/>
                          </a:solidFill>
                          <a:effectLst/>
                        </a:rPr>
                        <a:t>Authors</a:t>
                      </a:r>
                      <a:endParaRPr lang="en-IN" sz="1600" b="1"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1667" marR="15581" marT="11905" marB="8928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800"/>
                        </a:spcAft>
                        <a:tabLst>
                          <a:tab pos="1620520" algn="l"/>
                        </a:tabLst>
                      </a:pPr>
                      <a:r>
                        <a:rPr lang="en-IN" sz="1600" b="1" kern="0" cap="none" spc="0" dirty="0">
                          <a:solidFill>
                            <a:schemeClr val="tx1"/>
                          </a:solidFill>
                          <a:effectLst/>
                        </a:rPr>
                        <a:t>Model(s)</a:t>
                      </a:r>
                      <a:endParaRPr lang="en-IN" sz="1600" b="1"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1667" marR="15581" marT="11905" marB="8928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800"/>
                        </a:spcAft>
                        <a:tabLst>
                          <a:tab pos="1620520" algn="l"/>
                        </a:tabLst>
                      </a:pPr>
                      <a:r>
                        <a:rPr lang="en-IN" sz="1600" b="1" kern="0" cap="none" spc="0" dirty="0">
                          <a:solidFill>
                            <a:schemeClr val="tx1"/>
                          </a:solidFill>
                          <a:effectLst/>
                        </a:rPr>
                        <a:t>Dataset(s)</a:t>
                      </a:r>
                      <a:endParaRPr lang="en-IN" sz="1600" b="1"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1667" marR="15581" marT="11905" marB="8928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800"/>
                        </a:spcAft>
                        <a:tabLst>
                          <a:tab pos="1620520" algn="l"/>
                        </a:tabLst>
                      </a:pPr>
                      <a:r>
                        <a:rPr lang="en-IN" sz="1600" b="1" kern="0" cap="none" spc="0" dirty="0">
                          <a:solidFill>
                            <a:schemeClr val="tx1"/>
                          </a:solidFill>
                          <a:effectLst/>
                        </a:rPr>
                        <a:t>Features </a:t>
                      </a:r>
                      <a:endParaRPr lang="en-IN" sz="1600" b="1"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1667" marR="15581" marT="11905" marB="8928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800"/>
                        </a:spcAft>
                        <a:tabLst>
                          <a:tab pos="1620520" algn="l"/>
                        </a:tabLst>
                      </a:pPr>
                      <a:r>
                        <a:rPr lang="en-IN" sz="1600" b="1" kern="0" cap="none" spc="0" dirty="0">
                          <a:solidFill>
                            <a:schemeClr val="tx1"/>
                          </a:solidFill>
                          <a:effectLst/>
                        </a:rPr>
                        <a:t>Attack type</a:t>
                      </a:r>
                      <a:endParaRPr lang="en-IN" sz="1600" b="1"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1667" marR="15581" marT="11905" marB="8928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800"/>
                        </a:spcAft>
                        <a:tabLst>
                          <a:tab pos="1620520" algn="l"/>
                        </a:tabLst>
                      </a:pPr>
                      <a:r>
                        <a:rPr lang="en-IN" sz="1600" b="1" kern="0" cap="none" spc="0" dirty="0">
                          <a:solidFill>
                            <a:schemeClr val="tx1"/>
                          </a:solidFill>
                          <a:effectLst/>
                        </a:rPr>
                        <a:t>Performance</a:t>
                      </a:r>
                      <a:endParaRPr lang="en-IN" sz="1600" b="1"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1667" marR="15581" marT="11905" marB="8928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07691812"/>
                  </a:ext>
                </a:extLst>
              </a:tr>
              <a:tr h="373423">
                <a:tc>
                  <a:txBody>
                    <a:bodyPr/>
                    <a:lstStyle/>
                    <a:p>
                      <a:pPr>
                        <a:lnSpc>
                          <a:spcPct val="107000"/>
                        </a:lnSpc>
                        <a:spcAft>
                          <a:spcPts val="800"/>
                        </a:spcAft>
                        <a:tabLst>
                          <a:tab pos="1620520" algn="l"/>
                        </a:tabLst>
                      </a:pPr>
                      <a:r>
                        <a:rPr lang="en-IN" sz="1100" b="1" kern="0" cap="none" spc="0" dirty="0">
                          <a:solidFill>
                            <a:schemeClr val="tx1"/>
                          </a:solidFill>
                          <a:effectLst/>
                        </a:rPr>
                        <a:t>Kang et al.</a:t>
                      </a:r>
                      <a:endParaRPr lang="en-IN" sz="1100" b="1"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1667" marR="15581" marT="11905" marB="89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tabLst>
                          <a:tab pos="1620520" algn="l"/>
                        </a:tabLst>
                      </a:pPr>
                      <a:r>
                        <a:rPr lang="en-IN" sz="1100" kern="0" cap="none" spc="0">
                          <a:solidFill>
                            <a:schemeClr val="tx1"/>
                          </a:solidFill>
                          <a:effectLst/>
                        </a:rPr>
                        <a:t>DNN using pre-trained DBN</a:t>
                      </a:r>
                      <a:endParaRPr lang="en-IN"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1667" marR="15581" marT="11905" marB="89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tabLst>
                          <a:tab pos="1620520" algn="l"/>
                        </a:tabLst>
                      </a:pPr>
                      <a:r>
                        <a:rPr lang="en-IN" sz="1100" kern="0" cap="none" spc="0">
                          <a:solidFill>
                            <a:schemeClr val="tx1"/>
                          </a:solidFill>
                          <a:effectLst/>
                        </a:rPr>
                        <a:t>Generated by OCTANE software</a:t>
                      </a:r>
                      <a:endParaRPr lang="en-IN"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1667" marR="15581" marT="11905" marB="89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tabLst>
                          <a:tab pos="1620520" algn="l"/>
                        </a:tabLst>
                      </a:pPr>
                      <a:r>
                        <a:rPr lang="en-IN" sz="1100" kern="0" cap="none" spc="0">
                          <a:solidFill>
                            <a:schemeClr val="tx1"/>
                          </a:solidFill>
                          <a:effectLst/>
                        </a:rPr>
                        <a:t>CAN ID, DATA field</a:t>
                      </a:r>
                      <a:endParaRPr lang="en-IN"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1667" marR="15581" marT="11905" marB="89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tabLst>
                          <a:tab pos="1620520" algn="l"/>
                        </a:tabLst>
                      </a:pPr>
                      <a:r>
                        <a:rPr lang="en-IN" sz="1100" kern="0" cap="none" spc="0">
                          <a:solidFill>
                            <a:schemeClr val="tx1"/>
                          </a:solidFill>
                          <a:effectLst/>
                        </a:rPr>
                        <a:t>Normal/attack </a:t>
                      </a:r>
                      <a:endParaRPr lang="en-IN"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1667" marR="15581" marT="11905" marB="89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tabLst>
                          <a:tab pos="1620520" algn="l"/>
                        </a:tabLst>
                      </a:pPr>
                      <a:r>
                        <a:rPr lang="en-IN" sz="1100" kern="0" cap="none" spc="0" dirty="0">
                          <a:solidFill>
                            <a:schemeClr val="tx1"/>
                          </a:solidFill>
                          <a:effectLst/>
                        </a:rPr>
                        <a:t>95%</a:t>
                      </a:r>
                      <a:endParaRPr lang="en-IN" sz="1100"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1667" marR="15581" marT="11905" marB="89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4139825"/>
                  </a:ext>
                </a:extLst>
              </a:tr>
              <a:tr h="826008">
                <a:tc>
                  <a:txBody>
                    <a:bodyPr/>
                    <a:lstStyle/>
                    <a:p>
                      <a:pPr>
                        <a:lnSpc>
                          <a:spcPct val="107000"/>
                        </a:lnSpc>
                        <a:spcAft>
                          <a:spcPts val="800"/>
                        </a:spcAft>
                        <a:tabLst>
                          <a:tab pos="1620520" algn="l"/>
                        </a:tabLst>
                      </a:pPr>
                      <a:r>
                        <a:rPr lang="en-IN" sz="1100" b="1" kern="0" cap="none" spc="0">
                          <a:solidFill>
                            <a:schemeClr val="tx1"/>
                          </a:solidFill>
                          <a:effectLst/>
                        </a:rPr>
                        <a:t>Seo et al.</a:t>
                      </a:r>
                      <a:endParaRPr lang="en-IN" sz="1100" b="1"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1667" marR="15581" marT="11905" marB="89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nSpc>
                          <a:spcPct val="107000"/>
                        </a:lnSpc>
                        <a:spcAft>
                          <a:spcPts val="800"/>
                        </a:spcAft>
                        <a:tabLst>
                          <a:tab pos="1620520" algn="l"/>
                        </a:tabLst>
                      </a:pPr>
                      <a:r>
                        <a:rPr lang="en-IN" sz="1100" kern="0" cap="none" spc="0" dirty="0">
                          <a:solidFill>
                            <a:schemeClr val="tx1"/>
                          </a:solidFill>
                          <a:effectLst/>
                        </a:rPr>
                        <a:t>GAN</a:t>
                      </a:r>
                      <a:endParaRPr lang="en-IN" sz="1100"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1667" marR="15581" marT="11905" marB="89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nSpc>
                          <a:spcPct val="107000"/>
                        </a:lnSpc>
                        <a:spcAft>
                          <a:spcPts val="800"/>
                        </a:spcAft>
                        <a:tabLst>
                          <a:tab pos="1620520" algn="l"/>
                        </a:tabLst>
                      </a:pPr>
                      <a:r>
                        <a:rPr lang="en-IN" sz="1100" kern="0" cap="none" spc="0" dirty="0">
                          <a:solidFill>
                            <a:schemeClr val="tx1"/>
                          </a:solidFill>
                          <a:effectLst/>
                        </a:rPr>
                        <a:t>Hyundai’s YF Sonata vehicle</a:t>
                      </a:r>
                      <a:endParaRPr lang="en-IN" sz="1100"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1667" marR="15581" marT="11905" marB="89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nSpc>
                          <a:spcPct val="107000"/>
                        </a:lnSpc>
                        <a:spcAft>
                          <a:spcPts val="800"/>
                        </a:spcAft>
                        <a:tabLst>
                          <a:tab pos="1620520" algn="l"/>
                        </a:tabLst>
                      </a:pPr>
                      <a:r>
                        <a:rPr lang="en-IN" sz="1100" kern="0" cap="none" spc="0">
                          <a:solidFill>
                            <a:schemeClr val="tx1"/>
                          </a:solidFill>
                          <a:effectLst/>
                        </a:rPr>
                        <a:t>patterns of CAN IDs. Converted extracted CAN IDs into a simple image by encoding with one-hot-vector. </a:t>
                      </a:r>
                      <a:endParaRPr lang="en-IN"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1667" marR="15581" marT="11905" marB="89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nSpc>
                          <a:spcPct val="107000"/>
                        </a:lnSpc>
                        <a:spcAft>
                          <a:spcPts val="800"/>
                        </a:spcAft>
                        <a:tabLst>
                          <a:tab pos="1620520" algn="l"/>
                        </a:tabLst>
                      </a:pPr>
                      <a:r>
                        <a:rPr lang="en-IN" sz="1100" kern="0" cap="none" spc="0">
                          <a:solidFill>
                            <a:schemeClr val="tx1"/>
                          </a:solidFill>
                          <a:effectLst/>
                        </a:rPr>
                        <a:t>DoS, Fuzzy, RPM, and Gear attacks</a:t>
                      </a:r>
                      <a:endParaRPr lang="en-IN"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1667" marR="15581" marT="11905" marB="89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nSpc>
                          <a:spcPct val="107000"/>
                        </a:lnSpc>
                        <a:spcAft>
                          <a:spcPts val="800"/>
                        </a:spcAft>
                        <a:tabLst>
                          <a:tab pos="1620520" algn="l"/>
                        </a:tabLst>
                      </a:pPr>
                      <a:r>
                        <a:rPr lang="en-IN" sz="1100" kern="0" cap="none" spc="0" dirty="0">
                          <a:solidFill>
                            <a:schemeClr val="tx1"/>
                          </a:solidFill>
                          <a:effectLst/>
                        </a:rPr>
                        <a:t>95%</a:t>
                      </a:r>
                      <a:endParaRPr lang="en-IN" sz="1100"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1667" marR="15581" marT="11905" marB="89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19707619"/>
                  </a:ext>
                </a:extLst>
              </a:tr>
              <a:tr h="826008">
                <a:tc>
                  <a:txBody>
                    <a:bodyPr/>
                    <a:lstStyle/>
                    <a:p>
                      <a:pPr>
                        <a:lnSpc>
                          <a:spcPct val="107000"/>
                        </a:lnSpc>
                        <a:spcAft>
                          <a:spcPts val="800"/>
                        </a:spcAft>
                        <a:tabLst>
                          <a:tab pos="1620520" algn="l"/>
                        </a:tabLst>
                      </a:pPr>
                      <a:r>
                        <a:rPr lang="en-IN" sz="1100" b="1" kern="0" cap="none" spc="0" dirty="0">
                          <a:solidFill>
                            <a:schemeClr val="tx1"/>
                          </a:solidFill>
                          <a:effectLst/>
                        </a:rPr>
                        <a:t>Zhang et al.</a:t>
                      </a:r>
                      <a:endParaRPr lang="en-IN" sz="1100" b="1"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1667" marR="15581" marT="11905" marB="89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tabLst>
                          <a:tab pos="1620520" algn="l"/>
                        </a:tabLst>
                      </a:pPr>
                      <a:r>
                        <a:rPr lang="en-IN" sz="1100" kern="0" cap="none" spc="0" dirty="0">
                          <a:solidFill>
                            <a:schemeClr val="tx1"/>
                          </a:solidFill>
                          <a:effectLst/>
                        </a:rPr>
                        <a:t>DL (anomaly detection)</a:t>
                      </a:r>
                      <a:endParaRPr lang="en-IN" sz="1100"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1667" marR="15581" marT="11905" marB="89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tabLst>
                          <a:tab pos="1620520" algn="l"/>
                        </a:tabLst>
                      </a:pPr>
                      <a:r>
                        <a:rPr lang="en-IN" sz="1100" kern="0" cap="none" spc="0">
                          <a:solidFill>
                            <a:schemeClr val="tx1"/>
                          </a:solidFill>
                          <a:effectLst/>
                        </a:rPr>
                        <a:t>Collected data on the real intelligent</a:t>
                      </a:r>
                      <a:endParaRPr lang="en-IN" sz="1100" kern="100" cap="none" spc="0">
                        <a:solidFill>
                          <a:schemeClr val="tx1"/>
                        </a:solidFill>
                        <a:effectLst/>
                      </a:endParaRPr>
                    </a:p>
                    <a:p>
                      <a:pPr>
                        <a:lnSpc>
                          <a:spcPct val="107000"/>
                        </a:lnSpc>
                        <a:spcAft>
                          <a:spcPts val="800"/>
                        </a:spcAft>
                        <a:tabLst>
                          <a:tab pos="1620520" algn="l"/>
                        </a:tabLst>
                      </a:pPr>
                      <a:r>
                        <a:rPr lang="en-IN" sz="1100" kern="0" cap="none" spc="0">
                          <a:solidFill>
                            <a:schemeClr val="tx1"/>
                          </a:solidFill>
                          <a:effectLst/>
                        </a:rPr>
                        <a:t>vehicle CAN bus using KvaserCAN Leaf Light V2</a:t>
                      </a:r>
                      <a:endParaRPr lang="en-IN"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1667" marR="15581" marT="11905" marB="89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tabLst>
                          <a:tab pos="1620520" algn="l"/>
                        </a:tabLst>
                      </a:pPr>
                      <a:r>
                        <a:rPr lang="en-IN" sz="1100" kern="0" cap="none" spc="0">
                          <a:solidFill>
                            <a:schemeClr val="tx1"/>
                          </a:solidFill>
                          <a:effectLst/>
                        </a:rPr>
                        <a:t>Extracted features using Busmaster from CAN log file (timestamp, ID, rpm, speed , throttle etc.)</a:t>
                      </a:r>
                      <a:endParaRPr lang="en-IN"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1667" marR="15581" marT="11905" marB="89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tabLst>
                          <a:tab pos="1620520" algn="l"/>
                        </a:tabLst>
                      </a:pPr>
                      <a:r>
                        <a:rPr lang="en-IN" sz="1100" kern="0" cap="none" spc="0">
                          <a:solidFill>
                            <a:schemeClr val="tx1"/>
                          </a:solidFill>
                          <a:effectLst/>
                        </a:rPr>
                        <a:t>spoofing and replay attacks.</a:t>
                      </a:r>
                      <a:endParaRPr lang="en-IN"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1667" marR="15581" marT="11905" marB="89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tabLst>
                          <a:tab pos="1620520" algn="l"/>
                        </a:tabLst>
                      </a:pPr>
                      <a:r>
                        <a:rPr lang="en-IN" sz="1100" kern="0" cap="none" spc="0">
                          <a:solidFill>
                            <a:schemeClr val="tx1"/>
                          </a:solidFill>
                          <a:effectLst/>
                        </a:rPr>
                        <a:t>97.0% and 98.0%</a:t>
                      </a:r>
                      <a:endParaRPr lang="en-IN"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1667" marR="15581" marT="11905" marB="89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57099012"/>
                  </a:ext>
                </a:extLst>
              </a:tr>
              <a:tr h="481911">
                <a:tc>
                  <a:txBody>
                    <a:bodyPr/>
                    <a:lstStyle/>
                    <a:p>
                      <a:pPr>
                        <a:lnSpc>
                          <a:spcPct val="107000"/>
                        </a:lnSpc>
                        <a:spcAft>
                          <a:spcPts val="800"/>
                        </a:spcAft>
                        <a:tabLst>
                          <a:tab pos="1620520" algn="l"/>
                        </a:tabLst>
                      </a:pPr>
                      <a:r>
                        <a:rPr lang="en-IN" sz="1100" b="1" kern="0" cap="none" spc="0">
                          <a:solidFill>
                            <a:schemeClr val="tx1"/>
                          </a:solidFill>
                          <a:effectLst/>
                        </a:rPr>
                        <a:t>Zhu et al.</a:t>
                      </a:r>
                      <a:endParaRPr lang="en-IN" sz="1100" b="1"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1667" marR="15581" marT="11905" marB="89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nSpc>
                          <a:spcPct val="107000"/>
                        </a:lnSpc>
                        <a:spcAft>
                          <a:spcPts val="800"/>
                        </a:spcAft>
                        <a:tabLst>
                          <a:tab pos="1620520" algn="l"/>
                        </a:tabLst>
                      </a:pPr>
                      <a:r>
                        <a:rPr lang="en-IN" sz="1100" kern="0" cap="none" spc="0">
                          <a:solidFill>
                            <a:schemeClr val="tx1"/>
                          </a:solidFill>
                          <a:effectLst/>
                        </a:rPr>
                        <a:t>LSTM (anomaly based)</a:t>
                      </a:r>
                      <a:endParaRPr lang="en-IN"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1667" marR="15581" marT="11905" marB="89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nSpc>
                          <a:spcPct val="107000"/>
                        </a:lnSpc>
                        <a:spcAft>
                          <a:spcPts val="800"/>
                        </a:spcAft>
                        <a:tabLst>
                          <a:tab pos="1620520" algn="l"/>
                        </a:tabLst>
                      </a:pPr>
                      <a:r>
                        <a:rPr lang="en-IN" sz="1100" kern="0" cap="none" spc="0">
                          <a:solidFill>
                            <a:schemeClr val="tx1"/>
                          </a:solidFill>
                          <a:effectLst/>
                        </a:rPr>
                        <a:t>Collected from real vehicle</a:t>
                      </a:r>
                      <a:endParaRPr lang="en-IN"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1667" marR="15581" marT="11905" marB="89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nSpc>
                          <a:spcPct val="107000"/>
                        </a:lnSpc>
                        <a:spcAft>
                          <a:spcPts val="800"/>
                        </a:spcAft>
                        <a:tabLst>
                          <a:tab pos="1620520" algn="l"/>
                        </a:tabLst>
                      </a:pPr>
                      <a:r>
                        <a:rPr lang="en-IN" sz="1100" kern="0" cap="none" spc="0">
                          <a:solidFill>
                            <a:schemeClr val="tx1"/>
                          </a:solidFill>
                          <a:effectLst/>
                        </a:rPr>
                        <a:t>Time, data</a:t>
                      </a:r>
                      <a:endParaRPr lang="en-IN"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1667" marR="15581" marT="11905" marB="89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nSpc>
                          <a:spcPct val="107000"/>
                        </a:lnSpc>
                        <a:spcAft>
                          <a:spcPts val="800"/>
                        </a:spcAft>
                        <a:tabLst>
                          <a:tab pos="1620520" algn="l"/>
                        </a:tabLst>
                      </a:pPr>
                      <a:r>
                        <a:rPr lang="en-IN" sz="1100" kern="0" cap="none" spc="0">
                          <a:solidFill>
                            <a:schemeClr val="tx1"/>
                          </a:solidFill>
                          <a:effectLst/>
                        </a:rPr>
                        <a:t>spoofing, replay, and flooding attacks</a:t>
                      </a:r>
                      <a:endParaRPr lang="en-IN"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1667" marR="15581" marT="11905" marB="89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nSpc>
                          <a:spcPct val="107000"/>
                        </a:lnSpc>
                        <a:spcAft>
                          <a:spcPts val="800"/>
                        </a:spcAft>
                        <a:tabLst>
                          <a:tab pos="1620520" algn="l"/>
                        </a:tabLst>
                      </a:pPr>
                      <a:r>
                        <a:rPr lang="en-IN" sz="1100" kern="0" cap="none" spc="0">
                          <a:solidFill>
                            <a:schemeClr val="tx1"/>
                          </a:solidFill>
                          <a:effectLst/>
                        </a:rPr>
                        <a:t>80%</a:t>
                      </a:r>
                      <a:endParaRPr lang="en-IN"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1667" marR="15581" marT="11905" marB="89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97025682"/>
                  </a:ext>
                </a:extLst>
              </a:tr>
              <a:tr h="481911">
                <a:tc>
                  <a:txBody>
                    <a:bodyPr/>
                    <a:lstStyle/>
                    <a:p>
                      <a:pPr>
                        <a:lnSpc>
                          <a:spcPct val="107000"/>
                        </a:lnSpc>
                        <a:spcAft>
                          <a:spcPts val="800"/>
                        </a:spcAft>
                        <a:tabLst>
                          <a:tab pos="1620520" algn="l"/>
                        </a:tabLst>
                      </a:pPr>
                      <a:r>
                        <a:rPr lang="en-IN" sz="1100" b="1" kern="0" cap="none" spc="0">
                          <a:solidFill>
                            <a:schemeClr val="tx1"/>
                          </a:solidFill>
                          <a:effectLst/>
                        </a:rPr>
                        <a:t>Song et al.</a:t>
                      </a:r>
                      <a:endParaRPr lang="en-IN" sz="1100" b="1"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1667" marR="15581" marT="11905" marB="89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tabLst>
                          <a:tab pos="1620520" algn="l"/>
                        </a:tabLst>
                      </a:pPr>
                      <a:r>
                        <a:rPr lang="en-IN" sz="1100" kern="0" cap="none" spc="0" dirty="0">
                          <a:solidFill>
                            <a:schemeClr val="tx1"/>
                          </a:solidFill>
                          <a:effectLst/>
                        </a:rPr>
                        <a:t>DCNN </a:t>
                      </a:r>
                      <a:r>
                        <a:rPr lang="en-IN" sz="1100" kern="0" cap="none" spc="0" dirty="0" err="1">
                          <a:solidFill>
                            <a:schemeClr val="tx1"/>
                          </a:solidFill>
                          <a:effectLst/>
                        </a:rPr>
                        <a:t>InceptionResnet</a:t>
                      </a:r>
                      <a:endParaRPr lang="en-IN" sz="1100"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1667" marR="15581" marT="11905" marB="89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tabLst>
                          <a:tab pos="1620520" algn="l"/>
                        </a:tabLst>
                      </a:pPr>
                      <a:r>
                        <a:rPr lang="en-IN" sz="1100" kern="0" cap="none" spc="0">
                          <a:solidFill>
                            <a:schemeClr val="tx1"/>
                          </a:solidFill>
                          <a:effectLst/>
                        </a:rPr>
                        <a:t>Created and publicly available HCRL dataset</a:t>
                      </a:r>
                      <a:endParaRPr lang="en-IN"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1667" marR="15581" marT="11905" marB="89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tabLst>
                          <a:tab pos="1620520" algn="l"/>
                        </a:tabLst>
                      </a:pPr>
                      <a:r>
                        <a:rPr lang="en-IN" sz="1100" kern="0" cap="none" spc="0">
                          <a:solidFill>
                            <a:schemeClr val="tx1"/>
                          </a:solidFill>
                          <a:effectLst/>
                        </a:rPr>
                        <a:t>transforms a CAN ID sequence into a 2-D grid data frame.</a:t>
                      </a:r>
                      <a:endParaRPr lang="en-IN"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1667" marR="15581" marT="11905" marB="89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tabLst>
                          <a:tab pos="1620520" algn="l"/>
                        </a:tabLst>
                      </a:pPr>
                      <a:r>
                        <a:rPr lang="en-IN" sz="1100" kern="0" cap="none" spc="0">
                          <a:solidFill>
                            <a:schemeClr val="tx1"/>
                          </a:solidFill>
                          <a:effectLst/>
                        </a:rPr>
                        <a:t>DoS, fuzzing, gear, and RPM</a:t>
                      </a:r>
                      <a:endParaRPr lang="en-IN"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1667" marR="15581" marT="11905" marB="89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tabLst>
                          <a:tab pos="1620520" algn="l"/>
                        </a:tabLst>
                      </a:pPr>
                      <a:r>
                        <a:rPr lang="en-IN" sz="1100" kern="0" cap="none" spc="0">
                          <a:solidFill>
                            <a:schemeClr val="tx1"/>
                          </a:solidFill>
                          <a:effectLst/>
                        </a:rPr>
                        <a:t>80%</a:t>
                      </a:r>
                      <a:endParaRPr lang="en-IN"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1667" marR="15581" marT="11905" marB="89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36258491"/>
                  </a:ext>
                </a:extLst>
              </a:tr>
              <a:tr h="309861">
                <a:tc gridSpan="6">
                  <a:txBody>
                    <a:bodyPr/>
                    <a:lstStyle/>
                    <a:p>
                      <a:pPr algn="ctr">
                        <a:lnSpc>
                          <a:spcPct val="107000"/>
                        </a:lnSpc>
                        <a:spcAft>
                          <a:spcPts val="800"/>
                        </a:spcAft>
                        <a:tabLst>
                          <a:tab pos="1620520" algn="l"/>
                        </a:tabLst>
                      </a:pPr>
                      <a:r>
                        <a:rPr lang="en-IN" sz="1100" b="1" kern="0" cap="none" spc="0" dirty="0">
                          <a:solidFill>
                            <a:schemeClr val="tx1"/>
                          </a:solidFill>
                          <a:effectLst/>
                        </a:rPr>
                        <a:t>ADVERSARIAL ATTACKS RELATED NIDS</a:t>
                      </a:r>
                      <a:endParaRPr lang="en-IN" sz="1100" b="1"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1667" marR="15581" marT="11905" marB="89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860612007"/>
                  </a:ext>
                </a:extLst>
              </a:tr>
              <a:tr h="579353">
                <a:tc>
                  <a:txBody>
                    <a:bodyPr/>
                    <a:lstStyle/>
                    <a:p>
                      <a:pPr>
                        <a:lnSpc>
                          <a:spcPct val="107000"/>
                        </a:lnSpc>
                        <a:spcAft>
                          <a:spcPts val="800"/>
                        </a:spcAft>
                        <a:tabLst>
                          <a:tab pos="1620520" algn="l"/>
                        </a:tabLst>
                      </a:pPr>
                      <a:r>
                        <a:rPr lang="en-IN" sz="1100" b="1" kern="0" cap="none" spc="0" dirty="0">
                          <a:solidFill>
                            <a:schemeClr val="tx1"/>
                          </a:solidFill>
                          <a:effectLst/>
                        </a:rPr>
                        <a:t>WISA (Choi, J</a:t>
                      </a:r>
                      <a:r>
                        <a:rPr lang="en-IN" sz="1100" b="1" kern="100" cap="none" spc="0" dirty="0">
                          <a:solidFill>
                            <a:schemeClr val="tx1"/>
                          </a:solidFill>
                          <a:effectLst/>
                        </a:rPr>
                        <a:t> et al.)</a:t>
                      </a:r>
                      <a:endParaRPr lang="en-IN" sz="1100" b="1"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1667" marR="15581" marT="11905" marB="89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tabLst>
                          <a:tab pos="1620520" algn="l"/>
                        </a:tabLst>
                      </a:pPr>
                      <a:r>
                        <a:rPr lang="en-IN" sz="1100" kern="0" cap="none" spc="0" dirty="0">
                          <a:solidFill>
                            <a:schemeClr val="tx1"/>
                          </a:solidFill>
                          <a:effectLst/>
                        </a:rPr>
                        <a:t>Inception Resnet</a:t>
                      </a:r>
                      <a:endParaRPr lang="en-IN" sz="1100"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1667" marR="15581" marT="11905" marB="89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tabLst>
                          <a:tab pos="1620520" algn="l"/>
                        </a:tabLst>
                      </a:pPr>
                      <a:r>
                        <a:rPr lang="en-IN" sz="1100" kern="0" cap="none" spc="0">
                          <a:solidFill>
                            <a:schemeClr val="tx1"/>
                          </a:solidFill>
                          <a:effectLst/>
                        </a:rPr>
                        <a:t>hcrl car-hacking dataset</a:t>
                      </a:r>
                      <a:endParaRPr lang="en-IN" sz="1100" kern="100" cap="none" spc="0">
                        <a:solidFill>
                          <a:schemeClr val="tx1"/>
                        </a:solidFill>
                        <a:effectLst/>
                      </a:endParaRPr>
                    </a:p>
                    <a:p>
                      <a:pPr>
                        <a:lnSpc>
                          <a:spcPct val="107000"/>
                        </a:lnSpc>
                        <a:spcAft>
                          <a:spcPts val="800"/>
                        </a:spcAft>
                        <a:tabLst>
                          <a:tab pos="1620520" algn="l"/>
                        </a:tabLst>
                      </a:pPr>
                      <a:r>
                        <a:rPr lang="en-IN" sz="1100" kern="0" cap="none" spc="0">
                          <a:solidFill>
                            <a:schemeClr val="tx1"/>
                          </a:solidFill>
                          <a:effectLst/>
                        </a:rPr>
                        <a:t> </a:t>
                      </a:r>
                      <a:endParaRPr lang="en-IN"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1667" marR="15581" marT="11905" marB="89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tabLst>
                          <a:tab pos="1620520" algn="l"/>
                        </a:tabLst>
                      </a:pPr>
                      <a:r>
                        <a:rPr lang="en-IN" sz="1100" kern="0" cap="none" spc="0">
                          <a:solidFill>
                            <a:schemeClr val="tx1"/>
                          </a:solidFill>
                          <a:effectLst/>
                        </a:rPr>
                        <a:t>transforms a CAN ID sequence into a 2-D grid data frame.</a:t>
                      </a:r>
                      <a:endParaRPr lang="en-IN"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1667" marR="15581" marT="11905" marB="89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tabLst>
                          <a:tab pos="1620520" algn="l"/>
                        </a:tabLst>
                      </a:pPr>
                      <a:r>
                        <a:rPr lang="en-IN" sz="1100" kern="0" cap="none" spc="0">
                          <a:solidFill>
                            <a:schemeClr val="tx1"/>
                          </a:solidFill>
                          <a:effectLst/>
                        </a:rPr>
                        <a:t>DoS, Fuzzy, Spoofing</a:t>
                      </a:r>
                      <a:endParaRPr lang="en-IN"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1667" marR="15581" marT="11905" marB="89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tabLst>
                          <a:tab pos="1620520" algn="l"/>
                        </a:tabLst>
                      </a:pPr>
                      <a:r>
                        <a:rPr lang="en-IN" sz="1100" kern="0" cap="none" spc="0">
                          <a:solidFill>
                            <a:schemeClr val="tx1"/>
                          </a:solidFill>
                          <a:effectLst/>
                        </a:rPr>
                        <a:t>Other measures</a:t>
                      </a:r>
                      <a:endParaRPr lang="en-IN"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1667" marR="15581" marT="11905" marB="89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6088553"/>
                  </a:ext>
                </a:extLst>
              </a:tr>
              <a:tr h="481911">
                <a:tc>
                  <a:txBody>
                    <a:bodyPr/>
                    <a:lstStyle/>
                    <a:p>
                      <a:pPr>
                        <a:lnSpc>
                          <a:spcPct val="107000"/>
                        </a:lnSpc>
                        <a:spcAft>
                          <a:spcPts val="800"/>
                        </a:spcAft>
                        <a:tabLst>
                          <a:tab pos="1620520" algn="l"/>
                        </a:tabLst>
                      </a:pPr>
                      <a:r>
                        <a:rPr lang="en-IN" sz="1100" b="1" kern="0" cap="none" spc="0" dirty="0">
                          <a:solidFill>
                            <a:schemeClr val="tx1"/>
                          </a:solidFill>
                          <a:effectLst/>
                        </a:rPr>
                        <a:t>LM (anonymous)</a:t>
                      </a:r>
                      <a:endParaRPr lang="en-IN" sz="1100" b="1"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1667" marR="15581" marT="11905" marB="89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lnSpc>
                          <a:spcPct val="107000"/>
                        </a:lnSpc>
                        <a:spcAft>
                          <a:spcPts val="800"/>
                        </a:spcAft>
                        <a:tabLst>
                          <a:tab pos="1620520" algn="l"/>
                        </a:tabLst>
                      </a:pPr>
                      <a:r>
                        <a:rPr lang="en-IN" sz="1100" kern="0" cap="none" spc="0">
                          <a:solidFill>
                            <a:schemeClr val="tx1"/>
                          </a:solidFill>
                          <a:effectLst/>
                        </a:rPr>
                        <a:t>AutoEncoder</a:t>
                      </a:r>
                      <a:endParaRPr lang="en-IN"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1667" marR="15581" marT="11905" marB="89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nSpc>
                          <a:spcPct val="107000"/>
                        </a:lnSpc>
                        <a:spcAft>
                          <a:spcPts val="800"/>
                        </a:spcAft>
                        <a:tabLst>
                          <a:tab pos="1620520" algn="l"/>
                        </a:tabLst>
                      </a:pPr>
                      <a:r>
                        <a:rPr lang="en-IN" sz="1100" kern="0" cap="none" spc="0">
                          <a:solidFill>
                            <a:schemeClr val="tx1"/>
                          </a:solidFill>
                          <a:effectLst/>
                        </a:rPr>
                        <a:t>Self-generated </a:t>
                      </a:r>
                      <a:endParaRPr lang="en-IN"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1667" marR="15581" marT="11905" marB="89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nSpc>
                          <a:spcPct val="107000"/>
                        </a:lnSpc>
                        <a:spcAft>
                          <a:spcPts val="800"/>
                        </a:spcAft>
                        <a:tabLst>
                          <a:tab pos="1620520" algn="l"/>
                        </a:tabLst>
                      </a:pPr>
                      <a:r>
                        <a:rPr lang="en-IN" sz="1100" kern="0" cap="none" spc="0">
                          <a:solidFill>
                            <a:schemeClr val="tx1"/>
                          </a:solidFill>
                          <a:effectLst/>
                        </a:rPr>
                        <a:t>Network traffic features</a:t>
                      </a:r>
                      <a:endParaRPr lang="en-IN"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1667" marR="15581" marT="11905" marB="89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nSpc>
                          <a:spcPct val="107000"/>
                        </a:lnSpc>
                        <a:spcAft>
                          <a:spcPts val="800"/>
                        </a:spcAft>
                        <a:tabLst>
                          <a:tab pos="1620520" algn="l"/>
                        </a:tabLst>
                      </a:pPr>
                      <a:r>
                        <a:rPr lang="en-IN" sz="1100" kern="0" cap="none" spc="0">
                          <a:solidFill>
                            <a:schemeClr val="tx1"/>
                          </a:solidFill>
                          <a:effectLst/>
                        </a:rPr>
                        <a:t>DoS, Fuzzy, Spoofing, Impersonation</a:t>
                      </a:r>
                      <a:endParaRPr lang="en-IN"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1667" marR="15581" marT="11905" marB="89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nSpc>
                          <a:spcPct val="107000"/>
                        </a:lnSpc>
                        <a:spcAft>
                          <a:spcPts val="800"/>
                        </a:spcAft>
                        <a:tabLst>
                          <a:tab pos="1620520" algn="l"/>
                        </a:tabLst>
                      </a:pPr>
                      <a:r>
                        <a:rPr lang="en-IN" sz="1100" kern="0" cap="none" spc="0" dirty="0">
                          <a:solidFill>
                            <a:schemeClr val="tx1"/>
                          </a:solidFill>
                          <a:effectLst/>
                        </a:rPr>
                        <a:t> </a:t>
                      </a:r>
                      <a:endParaRPr lang="en-IN" sz="1100"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1667" marR="15581" marT="11905" marB="89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47879785"/>
                  </a:ext>
                </a:extLst>
              </a:tr>
            </a:tbl>
          </a:graphicData>
        </a:graphic>
      </p:graphicFrame>
    </p:spTree>
    <p:extLst>
      <p:ext uri="{BB962C8B-B14F-4D97-AF65-F5344CB8AC3E}">
        <p14:creationId xmlns:p14="http://schemas.microsoft.com/office/powerpoint/2010/main" val="2888602564"/>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7D472-3618-A1D1-5F4E-FCB45CD4D698}"/>
              </a:ext>
            </a:extLst>
          </p:cNvPr>
          <p:cNvSpPr>
            <a:spLocks noGrp="1"/>
          </p:cNvSpPr>
          <p:nvPr>
            <p:ph type="title"/>
          </p:nvPr>
        </p:nvSpPr>
        <p:spPr/>
        <p:txBody>
          <a:bodyPr/>
          <a:lstStyle/>
          <a:p>
            <a:pPr algn="ctr"/>
            <a:r>
              <a:rPr lang="en-IN" kern="100" dirty="0">
                <a:latin typeface="Calibri" panose="020F0502020204030204" pitchFamily="34" charset="0"/>
                <a:cs typeface="Times New Roman" panose="02020603050405020304" pitchFamily="18" charset="0"/>
              </a:rPr>
              <a:t>System Model</a:t>
            </a:r>
            <a:endParaRPr lang="en-IN" dirty="0"/>
          </a:p>
        </p:txBody>
      </p:sp>
      <p:pic>
        <p:nvPicPr>
          <p:cNvPr id="4" name="Content Placeholder 3" descr="Diagram&#10;&#10;Description automatically generated">
            <a:extLst>
              <a:ext uri="{FF2B5EF4-FFF2-40B4-BE49-F238E27FC236}">
                <a16:creationId xmlns:a16="http://schemas.microsoft.com/office/drawing/2014/main" id="{5E17E0B4-7343-0285-9D99-622451667E3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23987" y="1967510"/>
            <a:ext cx="9344025" cy="4105275"/>
          </a:xfrm>
          <a:prstGeom prst="rect">
            <a:avLst/>
          </a:prstGeom>
          <a:noFill/>
          <a:ln w="12700">
            <a:solidFill>
              <a:schemeClr val="tx1"/>
            </a:solidFill>
          </a:ln>
        </p:spPr>
      </p:pic>
      <p:pic>
        <p:nvPicPr>
          <p:cNvPr id="5122" name="Picture 2" descr="Intrusion Detection System Using Deep Neural Network for In-Vehicle Network  Security | PLOS ONE">
            <a:extLst>
              <a:ext uri="{FF2B5EF4-FFF2-40B4-BE49-F238E27FC236}">
                <a16:creationId xmlns:a16="http://schemas.microsoft.com/office/drawing/2014/main" id="{014B55FD-9639-1467-5970-45EDF581BF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129" y="1179872"/>
            <a:ext cx="2898929" cy="179930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7CA1B34-0796-059C-C8A3-BB21A8C7A364}"/>
              </a:ext>
            </a:extLst>
          </p:cNvPr>
          <p:cNvSpPr txBox="1"/>
          <p:nvPr/>
        </p:nvSpPr>
        <p:spPr>
          <a:xfrm>
            <a:off x="4419992" y="6123543"/>
            <a:ext cx="3352014" cy="369332"/>
          </a:xfrm>
          <a:prstGeom prst="rect">
            <a:avLst/>
          </a:prstGeom>
          <a:noFill/>
        </p:spPr>
        <p:txBody>
          <a:bodyPr wrap="square">
            <a:spAutoFit/>
          </a:bodyPr>
          <a:lstStyle/>
          <a:p>
            <a:r>
              <a:rPr lang="en-US" sz="1800" b="0" i="0" dirty="0">
                <a:effectLst/>
                <a:latin typeface="Söhne"/>
              </a:rPr>
              <a:t>Fig. 6  System Model</a:t>
            </a:r>
            <a:endParaRPr lang="en-IN" dirty="0"/>
          </a:p>
        </p:txBody>
      </p:sp>
    </p:spTree>
    <p:extLst>
      <p:ext uri="{BB962C8B-B14F-4D97-AF65-F5344CB8AC3E}">
        <p14:creationId xmlns:p14="http://schemas.microsoft.com/office/powerpoint/2010/main" val="103117845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8CC586-7554-FD55-25D2-DE91A0C2A252}"/>
              </a:ext>
            </a:extLst>
          </p:cNvPr>
          <p:cNvSpPr>
            <a:spLocks noGrp="1"/>
          </p:cNvSpPr>
          <p:nvPr>
            <p:ph type="title"/>
          </p:nvPr>
        </p:nvSpPr>
        <p:spPr>
          <a:xfrm>
            <a:off x="838200" y="365125"/>
            <a:ext cx="10515600" cy="1325563"/>
          </a:xfrm>
        </p:spPr>
        <p:txBody>
          <a:bodyPr>
            <a:normAutofit/>
          </a:bodyPr>
          <a:lstStyle/>
          <a:p>
            <a:pPr algn="ctr"/>
            <a:r>
              <a:rPr lang="en-US" sz="5400" dirty="0"/>
              <a:t>Threat Model</a:t>
            </a:r>
            <a:endParaRPr lang="en-IN" sz="5400" dirty="0"/>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CDB622ED-817D-05E9-ADD2-19AE45908AE3}"/>
              </a:ext>
            </a:extLst>
          </p:cNvPr>
          <p:cNvGraphicFramePr>
            <a:graphicFrameLocks noGrp="1"/>
          </p:cNvGraphicFramePr>
          <p:nvPr>
            <p:ph idx="1"/>
            <p:extLst>
              <p:ext uri="{D42A27DB-BD31-4B8C-83A1-F6EECF244321}">
                <p14:modId xmlns:p14="http://schemas.microsoft.com/office/powerpoint/2010/main" val="613996872"/>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33896232"/>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42BA5-4C44-555C-3E9C-214879CFB341}"/>
              </a:ext>
            </a:extLst>
          </p:cNvPr>
          <p:cNvSpPr>
            <a:spLocks noGrp="1"/>
          </p:cNvSpPr>
          <p:nvPr>
            <p:ph type="title"/>
          </p:nvPr>
        </p:nvSpPr>
        <p:spPr>
          <a:xfrm>
            <a:off x="838200" y="365126"/>
            <a:ext cx="10515600" cy="888640"/>
          </a:xfrm>
        </p:spPr>
        <p:txBody>
          <a:bodyPr>
            <a:normAutofit/>
          </a:bodyPr>
          <a:lstStyle/>
          <a:p>
            <a:pPr algn="ctr"/>
            <a:r>
              <a:rPr lang="en-IN" dirty="0"/>
              <a:t>Proposed Solution</a:t>
            </a:r>
          </a:p>
        </p:txBody>
      </p:sp>
      <p:pic>
        <p:nvPicPr>
          <p:cNvPr id="6" name="Content Placeholder 5" descr="Diagram&#10;&#10;Description automatically generated">
            <a:extLst>
              <a:ext uri="{FF2B5EF4-FFF2-40B4-BE49-F238E27FC236}">
                <a16:creationId xmlns:a16="http://schemas.microsoft.com/office/drawing/2014/main" id="{48EBE5DC-8CE3-8C85-6445-9FFA151C14E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47417" t="24284" r="1231" b="4161"/>
          <a:stretch/>
        </p:blipFill>
        <p:spPr bwMode="auto">
          <a:xfrm>
            <a:off x="678730" y="1662408"/>
            <a:ext cx="5971503" cy="3655733"/>
          </a:xfrm>
          <a:prstGeom prst="rect">
            <a:avLst/>
          </a:prstGeom>
          <a:noFill/>
          <a:ln w="12700"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pic>
        <p:nvPicPr>
          <p:cNvPr id="7" name="Picture 6" descr="Text&#10;&#10;Description automatically generated">
            <a:extLst>
              <a:ext uri="{FF2B5EF4-FFF2-40B4-BE49-F238E27FC236}">
                <a16:creationId xmlns:a16="http://schemas.microsoft.com/office/drawing/2014/main" id="{A880EED5-D208-35F4-EFA7-F5CD51CF43CA}"/>
              </a:ext>
            </a:extLst>
          </p:cNvPr>
          <p:cNvPicPr>
            <a:picLocks noChangeAspect="1"/>
          </p:cNvPicPr>
          <p:nvPr/>
        </p:nvPicPr>
        <p:blipFill rotWithShape="1">
          <a:blip r:embed="rId4"/>
          <a:srcRect r="12912"/>
          <a:stretch/>
        </p:blipFill>
        <p:spPr>
          <a:xfrm>
            <a:off x="7569245" y="1678896"/>
            <a:ext cx="3944025" cy="2573837"/>
          </a:xfrm>
          <a:prstGeom prst="rect">
            <a:avLst/>
          </a:prstGeom>
        </p:spPr>
      </p:pic>
      <p:sp>
        <p:nvSpPr>
          <p:cNvPr id="8" name="TextBox 7">
            <a:extLst>
              <a:ext uri="{FF2B5EF4-FFF2-40B4-BE49-F238E27FC236}">
                <a16:creationId xmlns:a16="http://schemas.microsoft.com/office/drawing/2014/main" id="{2939AE69-CC6F-2377-F174-15B6E21CA4CE}"/>
              </a:ext>
            </a:extLst>
          </p:cNvPr>
          <p:cNvSpPr txBox="1"/>
          <p:nvPr/>
        </p:nvSpPr>
        <p:spPr>
          <a:xfrm>
            <a:off x="1036948" y="2132743"/>
            <a:ext cx="1008809" cy="3747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a:t>NIDS</a:t>
            </a:r>
            <a:endParaRPr lang="en-IN" dirty="0"/>
          </a:p>
        </p:txBody>
      </p:sp>
      <p:sp>
        <p:nvSpPr>
          <p:cNvPr id="10" name="TextBox 9">
            <a:extLst>
              <a:ext uri="{FF2B5EF4-FFF2-40B4-BE49-F238E27FC236}">
                <a16:creationId xmlns:a16="http://schemas.microsoft.com/office/drawing/2014/main" id="{6ACAA7E7-B376-8EC8-C93C-F603B864816A}"/>
              </a:ext>
            </a:extLst>
          </p:cNvPr>
          <p:cNvSpPr txBox="1"/>
          <p:nvPr/>
        </p:nvSpPr>
        <p:spPr>
          <a:xfrm>
            <a:off x="2225991" y="5318141"/>
            <a:ext cx="3352014" cy="369332"/>
          </a:xfrm>
          <a:prstGeom prst="rect">
            <a:avLst/>
          </a:prstGeom>
          <a:noFill/>
        </p:spPr>
        <p:txBody>
          <a:bodyPr wrap="square">
            <a:spAutoFit/>
          </a:bodyPr>
          <a:lstStyle/>
          <a:p>
            <a:r>
              <a:rPr lang="en-US" sz="1800" b="0" i="0" dirty="0">
                <a:effectLst/>
                <a:latin typeface="Söhne"/>
              </a:rPr>
              <a:t>Fig. </a:t>
            </a:r>
            <a:r>
              <a:rPr lang="en-US" dirty="0">
                <a:latin typeface="Söhne"/>
              </a:rPr>
              <a:t>7 </a:t>
            </a:r>
            <a:r>
              <a:rPr lang="en-US" sz="1800" b="0" i="0" dirty="0">
                <a:effectLst/>
                <a:latin typeface="Söhne"/>
              </a:rPr>
              <a:t> Proposed Framework</a:t>
            </a:r>
            <a:endParaRPr lang="en-IN" dirty="0"/>
          </a:p>
        </p:txBody>
      </p:sp>
      <p:graphicFrame>
        <p:nvGraphicFramePr>
          <p:cNvPr id="17" name="Table 18">
            <a:extLst>
              <a:ext uri="{FF2B5EF4-FFF2-40B4-BE49-F238E27FC236}">
                <a16:creationId xmlns:a16="http://schemas.microsoft.com/office/drawing/2014/main" id="{626DAF4D-6A7F-1EE1-83FE-27CD340F3B47}"/>
              </a:ext>
            </a:extLst>
          </p:cNvPr>
          <p:cNvGraphicFramePr>
            <a:graphicFrameLocks noGrp="1"/>
          </p:cNvGraphicFramePr>
          <p:nvPr>
            <p:extLst>
              <p:ext uri="{D42A27DB-BD31-4B8C-83A1-F6EECF244321}">
                <p14:modId xmlns:p14="http://schemas.microsoft.com/office/powerpoint/2010/main" val="2129343718"/>
              </p:ext>
            </p:extLst>
          </p:nvPr>
        </p:nvGraphicFramePr>
        <p:xfrm>
          <a:off x="7777113" y="4664074"/>
          <a:ext cx="3421930" cy="1828800"/>
        </p:xfrm>
        <a:graphic>
          <a:graphicData uri="http://schemas.openxmlformats.org/drawingml/2006/table">
            <a:tbl>
              <a:tblPr firstRow="1" bandRow="1">
                <a:tableStyleId>{0E3FDE45-AF77-4B5C-9715-49D594BDF05E}</a:tableStyleId>
              </a:tblPr>
              <a:tblGrid>
                <a:gridCol w="1710965">
                  <a:extLst>
                    <a:ext uri="{9D8B030D-6E8A-4147-A177-3AD203B41FA5}">
                      <a16:colId xmlns:a16="http://schemas.microsoft.com/office/drawing/2014/main" val="351301714"/>
                    </a:ext>
                  </a:extLst>
                </a:gridCol>
                <a:gridCol w="1710965">
                  <a:extLst>
                    <a:ext uri="{9D8B030D-6E8A-4147-A177-3AD203B41FA5}">
                      <a16:colId xmlns:a16="http://schemas.microsoft.com/office/drawing/2014/main" val="2445197940"/>
                    </a:ext>
                  </a:extLst>
                </a:gridCol>
              </a:tblGrid>
              <a:tr h="304434">
                <a:tc>
                  <a:txBody>
                    <a:bodyPr/>
                    <a:lstStyle/>
                    <a:p>
                      <a:pPr algn="l"/>
                      <a:r>
                        <a:rPr lang="en-US" sz="1400" dirty="0"/>
                        <a:t>Type</a:t>
                      </a:r>
                      <a:endParaRPr lang="en-IN" sz="1400" dirty="0"/>
                    </a:p>
                  </a:txBody>
                  <a:tcPr/>
                </a:tc>
                <a:tc>
                  <a:txBody>
                    <a:bodyPr/>
                    <a:lstStyle/>
                    <a:p>
                      <a:pPr algn="l"/>
                      <a:r>
                        <a:rPr lang="en-US" sz="1400" dirty="0"/>
                        <a:t>Number of Packets</a:t>
                      </a:r>
                      <a:endParaRPr lang="en-IN" sz="1400" dirty="0"/>
                    </a:p>
                  </a:txBody>
                  <a:tcPr/>
                </a:tc>
                <a:extLst>
                  <a:ext uri="{0D108BD9-81ED-4DB2-BD59-A6C34878D82A}">
                    <a16:rowId xmlns:a16="http://schemas.microsoft.com/office/drawing/2014/main" val="2815735895"/>
                  </a:ext>
                </a:extLst>
              </a:tr>
              <a:tr h="304434">
                <a:tc>
                  <a:txBody>
                    <a:bodyPr/>
                    <a:lstStyle/>
                    <a:p>
                      <a:r>
                        <a:rPr lang="en-US" sz="1400" dirty="0"/>
                        <a:t>Normal</a:t>
                      </a:r>
                      <a:endParaRPr lang="en-IN" sz="1400" dirty="0"/>
                    </a:p>
                  </a:txBody>
                  <a:tcPr/>
                </a:tc>
                <a:tc>
                  <a:txBody>
                    <a:bodyPr/>
                    <a:lstStyle/>
                    <a:p>
                      <a:r>
                        <a:rPr lang="en-US" sz="1400" dirty="0"/>
                        <a:t>91149</a:t>
                      </a:r>
                      <a:endParaRPr lang="en-IN" sz="1400" dirty="0"/>
                    </a:p>
                  </a:txBody>
                  <a:tcPr/>
                </a:tc>
                <a:extLst>
                  <a:ext uri="{0D108BD9-81ED-4DB2-BD59-A6C34878D82A}">
                    <a16:rowId xmlns:a16="http://schemas.microsoft.com/office/drawing/2014/main" val="1140223991"/>
                  </a:ext>
                </a:extLst>
              </a:tr>
              <a:tr h="304434">
                <a:tc>
                  <a:txBody>
                    <a:bodyPr/>
                    <a:lstStyle/>
                    <a:p>
                      <a:r>
                        <a:rPr lang="en-US" sz="1400" dirty="0"/>
                        <a:t>DoS</a:t>
                      </a:r>
                      <a:endParaRPr lang="en-IN" sz="1400" dirty="0"/>
                    </a:p>
                  </a:txBody>
                  <a:tcPr/>
                </a:tc>
                <a:tc>
                  <a:txBody>
                    <a:bodyPr/>
                    <a:lstStyle/>
                    <a:p>
                      <a:r>
                        <a:rPr lang="en-US" sz="1400" dirty="0"/>
                        <a:t>20498</a:t>
                      </a:r>
                      <a:endParaRPr lang="en-IN" sz="1400" dirty="0"/>
                    </a:p>
                  </a:txBody>
                  <a:tcPr/>
                </a:tc>
                <a:extLst>
                  <a:ext uri="{0D108BD9-81ED-4DB2-BD59-A6C34878D82A}">
                    <a16:rowId xmlns:a16="http://schemas.microsoft.com/office/drawing/2014/main" val="1077712074"/>
                  </a:ext>
                </a:extLst>
              </a:tr>
              <a:tr h="304434">
                <a:tc>
                  <a:txBody>
                    <a:bodyPr/>
                    <a:lstStyle/>
                    <a:p>
                      <a:r>
                        <a:rPr lang="en-US" sz="1400" dirty="0"/>
                        <a:t>Fuzzy</a:t>
                      </a:r>
                      <a:endParaRPr lang="en-IN" sz="1400" dirty="0"/>
                    </a:p>
                  </a:txBody>
                  <a:tcPr/>
                </a:tc>
                <a:tc>
                  <a:txBody>
                    <a:bodyPr/>
                    <a:lstStyle/>
                    <a:p>
                      <a:r>
                        <a:rPr lang="en-US" sz="1400" dirty="0"/>
                        <a:t>464</a:t>
                      </a:r>
                      <a:endParaRPr lang="en-IN" sz="1400" dirty="0"/>
                    </a:p>
                  </a:txBody>
                  <a:tcPr/>
                </a:tc>
                <a:extLst>
                  <a:ext uri="{0D108BD9-81ED-4DB2-BD59-A6C34878D82A}">
                    <a16:rowId xmlns:a16="http://schemas.microsoft.com/office/drawing/2014/main" val="2712137262"/>
                  </a:ext>
                </a:extLst>
              </a:tr>
              <a:tr h="304434">
                <a:tc>
                  <a:txBody>
                    <a:bodyPr/>
                    <a:lstStyle/>
                    <a:p>
                      <a:r>
                        <a:rPr lang="en-US" sz="1400" dirty="0"/>
                        <a:t>Impersonation</a:t>
                      </a:r>
                      <a:endParaRPr lang="en-IN" sz="1400" dirty="0"/>
                    </a:p>
                  </a:txBody>
                  <a:tcPr/>
                </a:tc>
                <a:tc>
                  <a:txBody>
                    <a:bodyPr/>
                    <a:lstStyle/>
                    <a:p>
                      <a:r>
                        <a:rPr lang="en-US" sz="1400" dirty="0"/>
                        <a:t>172</a:t>
                      </a:r>
                      <a:endParaRPr lang="en-IN" sz="1400" dirty="0"/>
                    </a:p>
                  </a:txBody>
                  <a:tcPr/>
                </a:tc>
                <a:extLst>
                  <a:ext uri="{0D108BD9-81ED-4DB2-BD59-A6C34878D82A}">
                    <a16:rowId xmlns:a16="http://schemas.microsoft.com/office/drawing/2014/main" val="2260241332"/>
                  </a:ext>
                </a:extLst>
              </a:tr>
              <a:tr h="304434">
                <a:tc>
                  <a:txBody>
                    <a:bodyPr/>
                    <a:lstStyle/>
                    <a:p>
                      <a:r>
                        <a:rPr lang="en-US" sz="1400" dirty="0"/>
                        <a:t>Replay</a:t>
                      </a:r>
                      <a:endParaRPr lang="en-IN" sz="1400" dirty="0"/>
                    </a:p>
                  </a:txBody>
                  <a:tcPr/>
                </a:tc>
                <a:tc>
                  <a:txBody>
                    <a:bodyPr/>
                    <a:lstStyle/>
                    <a:p>
                      <a:r>
                        <a:rPr lang="en-US" sz="1400" dirty="0"/>
                        <a:t>168</a:t>
                      </a:r>
                      <a:endParaRPr lang="en-IN" sz="1400" dirty="0"/>
                    </a:p>
                  </a:txBody>
                  <a:tcPr/>
                </a:tc>
                <a:extLst>
                  <a:ext uri="{0D108BD9-81ED-4DB2-BD59-A6C34878D82A}">
                    <a16:rowId xmlns:a16="http://schemas.microsoft.com/office/drawing/2014/main" val="2187068310"/>
                  </a:ext>
                </a:extLst>
              </a:tr>
            </a:tbl>
          </a:graphicData>
        </a:graphic>
      </p:graphicFrame>
      <p:sp>
        <p:nvSpPr>
          <p:cNvPr id="20" name="TextBox 19">
            <a:extLst>
              <a:ext uri="{FF2B5EF4-FFF2-40B4-BE49-F238E27FC236}">
                <a16:creationId xmlns:a16="http://schemas.microsoft.com/office/drawing/2014/main" id="{8EDAD434-3F26-BB19-850C-D8B9D46AD4B9}"/>
              </a:ext>
            </a:extLst>
          </p:cNvPr>
          <p:cNvSpPr txBox="1"/>
          <p:nvPr/>
        </p:nvSpPr>
        <p:spPr>
          <a:xfrm>
            <a:off x="6407494" y="1110564"/>
            <a:ext cx="5865621" cy="523220"/>
          </a:xfrm>
          <a:prstGeom prst="rect">
            <a:avLst/>
          </a:prstGeom>
          <a:noFill/>
        </p:spPr>
        <p:txBody>
          <a:bodyPr wrap="square">
            <a:spAutoFit/>
          </a:bodyPr>
          <a:lstStyle/>
          <a:p>
            <a:pPr algn="ctr"/>
            <a:r>
              <a:rPr lang="en-US" sz="1400" b="0" i="0" dirty="0">
                <a:effectLst/>
                <a:latin typeface="Söhne"/>
              </a:rPr>
              <a:t>Dataset Description </a:t>
            </a:r>
          </a:p>
          <a:p>
            <a:pPr algn="ctr"/>
            <a:r>
              <a:rPr lang="en-US" sz="1400" dirty="0">
                <a:latin typeface="Söhne"/>
              </a:rPr>
              <a:t>HCRL CAR Hacking Dataset</a:t>
            </a:r>
            <a:endParaRPr lang="en-IN" sz="1400" dirty="0"/>
          </a:p>
        </p:txBody>
      </p:sp>
    </p:spTree>
    <p:extLst>
      <p:ext uri="{BB962C8B-B14F-4D97-AF65-F5344CB8AC3E}">
        <p14:creationId xmlns:p14="http://schemas.microsoft.com/office/powerpoint/2010/main" val="2173242652"/>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5532</TotalTime>
  <Words>2469</Words>
  <Application>Microsoft Office PowerPoint</Application>
  <PresentationFormat>Widescreen</PresentationFormat>
  <Paragraphs>348</Paragraphs>
  <Slides>27</Slides>
  <Notes>12</Notes>
  <HiddenSlides>6</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Calibri Light</vt:lpstr>
      <vt:lpstr>Söhne</vt:lpstr>
      <vt:lpstr>Symbol</vt:lpstr>
      <vt:lpstr>Times New Roman</vt:lpstr>
      <vt:lpstr>Office Theme</vt:lpstr>
      <vt:lpstr>On the Robustness of Intrusion Detection System in In-Vehicular Networks</vt:lpstr>
      <vt:lpstr>Contents</vt:lpstr>
      <vt:lpstr>Introduction</vt:lpstr>
      <vt:lpstr>Security Issues in CAN</vt:lpstr>
      <vt:lpstr>NIDS for CAN</vt:lpstr>
      <vt:lpstr>Related Work </vt:lpstr>
      <vt:lpstr>System Model</vt:lpstr>
      <vt:lpstr>Threat Model</vt:lpstr>
      <vt:lpstr>Proposed Solution</vt:lpstr>
      <vt:lpstr>Areas to Cover</vt:lpstr>
      <vt:lpstr>Mutations Performed</vt:lpstr>
      <vt:lpstr>Delay as Mutation</vt:lpstr>
      <vt:lpstr>PowerPoint Presentation</vt:lpstr>
      <vt:lpstr>Completed Evaluation</vt:lpstr>
      <vt:lpstr>FNR = FN / (FN + TP)</vt:lpstr>
      <vt:lpstr>PowerPoint Presentation</vt:lpstr>
      <vt:lpstr>Random Delay</vt:lpstr>
      <vt:lpstr>Random Delay</vt:lpstr>
      <vt:lpstr>IAT Based Delay </vt:lpstr>
      <vt:lpstr>IAT Based Delay </vt:lpstr>
      <vt:lpstr>Effect of ID and Data Change</vt:lpstr>
      <vt:lpstr>FNR with Delay Mutation with ID and Data Change</vt:lpstr>
      <vt:lpstr>Conclusion</vt:lpstr>
      <vt:lpstr>Questions to Ponder!</vt:lpstr>
      <vt:lpstr>Planned Evaluation</vt:lpstr>
      <vt:lpstr>References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 the Robustness of Intrusion Detection system in In-Vehicular Networks</dc:title>
  <dc:creator>Isha Pali</dc:creator>
  <cp:lastModifiedBy>Isha Pali</cp:lastModifiedBy>
  <cp:revision>54</cp:revision>
  <dcterms:created xsi:type="dcterms:W3CDTF">2023-04-13T09:03:15Z</dcterms:created>
  <dcterms:modified xsi:type="dcterms:W3CDTF">2023-05-15T07:40:46Z</dcterms:modified>
</cp:coreProperties>
</file>